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2" r:id="rId3"/>
    <p:sldId id="261" r:id="rId4"/>
    <p:sldId id="260" r:id="rId5"/>
    <p:sldId id="264" r:id="rId6"/>
    <p:sldId id="265" r:id="rId7"/>
    <p:sldId id="266" r:id="rId8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7" autoAdjust="0"/>
    <p:restoredTop sz="86427" autoAdjust="0"/>
  </p:normalViewPr>
  <p:slideViewPr>
    <p:cSldViewPr>
      <p:cViewPr>
        <p:scale>
          <a:sx n="68" d="100"/>
          <a:sy n="68" d="100"/>
        </p:scale>
        <p:origin x="-4230" y="-63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210" y="150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713320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285750" y="6471216"/>
            <a:ext cx="6343650" cy="1629833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85750" y="5181600"/>
            <a:ext cx="6343650" cy="12192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172200" y="8631936"/>
            <a:ext cx="569214" cy="32918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143500" y="732369"/>
            <a:ext cx="1371600" cy="780203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732369"/>
            <a:ext cx="4686300" cy="780203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2686050" y="101601"/>
            <a:ext cx="2171700" cy="385233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172200" y="8631936"/>
            <a:ext cx="569214" cy="32918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459320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85750" y="2235200"/>
            <a:ext cx="6343650" cy="16256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35356" y="3929447"/>
            <a:ext cx="6515100" cy="1579767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228600" y="2133600"/>
            <a:ext cx="3143250" cy="629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3486150" y="2133600"/>
            <a:ext cx="3257550" cy="629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228600" y="7213600"/>
            <a:ext cx="6457950" cy="117686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11083" y="889000"/>
            <a:ext cx="3217917" cy="853016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3483769" y="889000"/>
            <a:ext cx="3219181" cy="853016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11083" y="1754717"/>
            <a:ext cx="3217917" cy="52556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3486548" y="1754717"/>
            <a:ext cx="3216402" cy="52556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172200" y="8636000"/>
            <a:ext cx="571500" cy="32918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385762" y="8026401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385762" y="779882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42900" y="7315200"/>
            <a:ext cx="6343650" cy="694267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342900" y="812800"/>
            <a:ext cx="2256235" cy="64008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2681287" y="812800"/>
            <a:ext cx="4005263" cy="6400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2628900" y="822179"/>
            <a:ext cx="3771900" cy="48768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285750" y="6658347"/>
            <a:ext cx="4400550" cy="696384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285750" y="7377624"/>
            <a:ext cx="4400550" cy="1024467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1401198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28600" y="2072217"/>
            <a:ext cx="6515100" cy="603461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4857750" y="101601"/>
            <a:ext cx="1885950" cy="38523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2343150" y="101601"/>
            <a:ext cx="2514600" cy="385233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6172200" y="8636001"/>
            <a:ext cx="571500" cy="325967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28600" y="609600"/>
            <a:ext cx="6515100" cy="1117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385762" y="1401198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385762" y="1410649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0692" r="3835" b="21059"/>
          <a:stretch>
            <a:fillRect/>
          </a:stretch>
        </p:blipFill>
        <p:spPr bwMode="auto">
          <a:xfrm>
            <a:off x="735448" y="683568"/>
            <a:ext cx="5357848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1"/>
            <a:ext cx="4114800" cy="75557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Педагог </a:t>
            </a:r>
            <a:r>
              <a:rPr lang="ru-RU" sz="3200" dirty="0" err="1" smtClean="0">
                <a:solidFill>
                  <a:srgbClr val="FF0000"/>
                </a:solidFill>
              </a:rPr>
              <a:t>НАСТАВНИк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0648" y="6084168"/>
            <a:ext cx="6597352" cy="2376265"/>
          </a:xfrm>
        </p:spPr>
        <p:txBody>
          <a:bodyPr>
            <a:no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Донгак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Азията</a:t>
            </a:r>
            <a:r>
              <a:rPr lang="ru-RU" sz="2400" b="1" dirty="0" smtClean="0">
                <a:solidFill>
                  <a:srgbClr val="FF0000"/>
                </a:solidFill>
              </a:rPr>
              <a:t> Борисовна </a:t>
            </a:r>
            <a:r>
              <a:rPr lang="ru-RU" sz="2000" b="1" dirty="0" smtClean="0">
                <a:solidFill>
                  <a:srgbClr val="FF0000"/>
                </a:solidFill>
              </a:rPr>
              <a:t>–</a:t>
            </a: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старший воспитатель высшей категории, педагогический стаж 20 лет, стаж работы наставником 2 года. Образование высшее.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Являлась наставником молодого воспитателя: </a:t>
            </a:r>
          </a:p>
          <a:p>
            <a:r>
              <a:rPr lang="ru-RU" sz="2400" b="1" dirty="0" err="1" smtClean="0">
                <a:solidFill>
                  <a:srgbClr val="FF0000"/>
                </a:solidFill>
              </a:rPr>
              <a:t>Донгак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Шончалай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Хурен-ооловны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(2021, 2023 г.г.)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2736" y="5724129"/>
            <a:ext cx="4896544" cy="64807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Достижения наставляемой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50" y="6372200"/>
            <a:ext cx="6239594" cy="237626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err="1" smtClean="0">
                <a:solidFill>
                  <a:srgbClr val="FF0000"/>
                </a:solidFill>
              </a:rPr>
              <a:t>Донгак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Шончалай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Хулер-ооловна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– активный участник всех мероприятий на уровне ДОУ и муниципалитета, победитель муниципального конкурса «Воспитатель года -2021». В 2021 году награждена Почетной грамотой управления образования </a:t>
            </a:r>
            <a:r>
              <a:rPr lang="ru-RU" sz="2000" b="1" dirty="0" err="1" smtClean="0">
                <a:solidFill>
                  <a:srgbClr val="0070C0"/>
                </a:solidFill>
              </a:rPr>
              <a:t>Сут-Хольского</a:t>
            </a:r>
            <a:r>
              <a:rPr lang="ru-RU" sz="2000" b="1" dirty="0" smtClean="0">
                <a:solidFill>
                  <a:srgbClr val="0070C0"/>
                </a:solidFill>
              </a:rPr>
              <a:t> района за успехи в воспитании и обучении дошкольников.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7484" t="21668" b="26787"/>
          <a:stretch>
            <a:fillRect/>
          </a:stretch>
        </p:blipFill>
        <p:spPr bwMode="auto">
          <a:xfrm>
            <a:off x="1844824" y="323528"/>
            <a:ext cx="3259832" cy="5269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48" y="0"/>
            <a:ext cx="3143250" cy="451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648" y="4634966"/>
            <a:ext cx="3140968" cy="450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9546" y="0"/>
            <a:ext cx="3134995" cy="449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1008" y="4634965"/>
            <a:ext cx="3140969" cy="450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683568"/>
            <a:ext cx="6172200" cy="194421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2023 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 ГОД ПЕДАГОГА И    НАСТАВНИКА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8600" y="2646363"/>
            <a:ext cx="65151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днс\Downloads\2023-09-25-12-41-50.jpg"/>
          <p:cNvPicPr>
            <a:picLocks noChangeAspect="1" noChangeArrowheads="1"/>
          </p:cNvPicPr>
          <p:nvPr/>
        </p:nvPicPr>
        <p:blipFill>
          <a:blip r:embed="rId2" cstate="print"/>
          <a:srcRect b="25104"/>
          <a:stretch>
            <a:fillRect/>
          </a:stretch>
        </p:blipFill>
        <p:spPr bwMode="auto">
          <a:xfrm>
            <a:off x="332656" y="179512"/>
            <a:ext cx="6328234" cy="3888432"/>
          </a:xfrm>
          <a:prstGeom prst="rect">
            <a:avLst/>
          </a:prstGeom>
          <a:noFill/>
        </p:spPr>
      </p:pic>
      <p:pic>
        <p:nvPicPr>
          <p:cNvPr id="5" name="Picture 2" descr="C:\Users\днс\Downloads\20210301_1745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1392" r="35593"/>
          <a:stretch>
            <a:fillRect/>
          </a:stretch>
        </p:blipFill>
        <p:spPr bwMode="auto">
          <a:xfrm rot="5400000">
            <a:off x="1748839" y="2867785"/>
            <a:ext cx="3384376" cy="6504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 descr="C:\Users\днс\Downloads\IMG-d43b4269cc132c155991f6775e46a96a-V.jpg"/>
          <p:cNvPicPr>
            <a:picLocks noChangeAspect="1" noChangeArrowheads="1"/>
          </p:cNvPicPr>
          <p:nvPr/>
        </p:nvPicPr>
        <p:blipFill>
          <a:blip r:embed="rId2" cstate="print"/>
          <a:srcRect t="21070"/>
          <a:stretch>
            <a:fillRect/>
          </a:stretch>
        </p:blipFill>
        <p:spPr bwMode="auto">
          <a:xfrm>
            <a:off x="1556792" y="5004048"/>
            <a:ext cx="3763395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C:\Users\днс\Downloads\2023-09-25-12-44-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40" y="0"/>
            <a:ext cx="6515100" cy="4886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днс\Downloads\2023-09-24-20-29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64" y="0"/>
            <a:ext cx="6796136" cy="5097102"/>
          </a:xfrm>
          <a:prstGeom prst="rect">
            <a:avLst/>
          </a:prstGeom>
          <a:noFill/>
        </p:spPr>
      </p:pic>
      <p:pic>
        <p:nvPicPr>
          <p:cNvPr id="9219" name="Picture 3" descr="C:\Users\днс\Downloads\IMG-d4cdb67c7e05f27093291a889b453741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6852" b="15294"/>
          <a:stretch>
            <a:fillRect/>
          </a:stretch>
        </p:blipFill>
        <p:spPr bwMode="auto">
          <a:xfrm>
            <a:off x="1556792" y="5220072"/>
            <a:ext cx="3672408" cy="3777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271</TotalTime>
  <Words>83</Words>
  <Application>Microsoft Office PowerPoint</Application>
  <PresentationFormat>Экран (4:3)</PresentationFormat>
  <Paragraphs>7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Трек</vt:lpstr>
      <vt:lpstr>Педагог НАСТАВНИк</vt:lpstr>
      <vt:lpstr>Достижения наставляемой</vt:lpstr>
      <vt:lpstr>Слайд 3</vt:lpstr>
      <vt:lpstr>2023   ГОД ПЕДАГОГА И    НАСТАВНИКА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днс</dc:creator>
  <cp:lastModifiedBy>днс</cp:lastModifiedBy>
  <cp:revision>34</cp:revision>
  <dcterms:created xsi:type="dcterms:W3CDTF">2023-09-25T05:58:44Z</dcterms:created>
  <dcterms:modified xsi:type="dcterms:W3CDTF">2023-12-05T10:22:20Z</dcterms:modified>
</cp:coreProperties>
</file>