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1"/>
  </p:sldMasterIdLst>
  <p:sldIdLst>
    <p:sldId id="256" r:id="rId2"/>
    <p:sldId id="263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-17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4B20-B69E-4960-9E64-E3DF07B1930D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B955-F297-43F5-9F40-C400BAB630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54923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4B20-B69E-4960-9E64-E3DF07B1930D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B955-F297-43F5-9F40-C400BAB630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83504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4B20-B69E-4960-9E64-E3DF07B1930D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B955-F297-43F5-9F40-C400BAB630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1150661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4B20-B69E-4960-9E64-E3DF07B1930D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B955-F297-43F5-9F40-C400BAB630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68384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4B20-B69E-4960-9E64-E3DF07B1930D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B955-F297-43F5-9F40-C400BAB630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924238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4B20-B69E-4960-9E64-E3DF07B1930D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B955-F297-43F5-9F40-C400BAB630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196300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4B20-B69E-4960-9E64-E3DF07B1930D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B955-F297-43F5-9F40-C400BAB630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8234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4B20-B69E-4960-9E64-E3DF07B1930D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B955-F297-43F5-9F40-C400BAB630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861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4B20-B69E-4960-9E64-E3DF07B1930D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B955-F297-43F5-9F40-C400BAB630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98424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4B20-B69E-4960-9E64-E3DF07B1930D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B955-F297-43F5-9F40-C400BAB630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9331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4B20-B69E-4960-9E64-E3DF07B1930D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B955-F297-43F5-9F40-C400BAB630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2656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4B20-B69E-4960-9E64-E3DF07B1930D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B955-F297-43F5-9F40-C400BAB630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2259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4B20-B69E-4960-9E64-E3DF07B1930D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B955-F297-43F5-9F40-C400BAB630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40884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4B20-B69E-4960-9E64-E3DF07B1930D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B955-F297-43F5-9F40-C400BAB630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43956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4B20-B69E-4960-9E64-E3DF07B1930D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B955-F297-43F5-9F40-C400BAB630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64097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4B20-B69E-4960-9E64-E3DF07B1930D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B955-F297-43F5-9F40-C400BAB630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60856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B4B20-B69E-4960-9E64-E3DF07B1930D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942B955-F297-43F5-9F40-C400BAB630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963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0594" y="250723"/>
            <a:ext cx="7574641" cy="752168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7371" y="1725562"/>
            <a:ext cx="6226629" cy="2959649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Монгуш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Анай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Александровна </a:t>
            </a:r>
          </a:p>
          <a:p>
            <a:pPr algn="ctr"/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победитель конкурса профессионального мастерства «Воспитатель года – 2023» </a:t>
            </a:r>
          </a:p>
          <a:p>
            <a:pPr algn="ctr"/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раннего возраста</a:t>
            </a:r>
          </a:p>
          <a:p>
            <a:pPr algn="ctr"/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 работы: 3 года</a:t>
            </a:r>
          </a:p>
          <a:p>
            <a:pPr algn="ctr"/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: среднее специальное</a:t>
            </a:r>
          </a:p>
          <a:p>
            <a:pPr algn="ctr"/>
            <a:endParaRPr lang="ru-RU" sz="28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C:\Users\днс\Downloads\IMG-a91c5c73177af3021dfd1c257130b622-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703" y="1166948"/>
            <a:ext cx="2929459" cy="39059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3108960" y="4720045"/>
            <a:ext cx="49464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 smtClean="0">
                <a:solidFill>
                  <a:srgbClr val="FF0000"/>
                </a:solidFill>
              </a:rPr>
              <a:t>Мое педагогическое кредо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71154" y="5216434"/>
            <a:ext cx="69233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«Подарить сердце детям, стать настоящим мастером своего дела!»</a:t>
            </a:r>
            <a:endParaRPr lang="ru-RU" sz="2800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5463" y="391886"/>
            <a:ext cx="88304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МУНИЦИПАЛЬНОЕ БЮДЖЕТНОЕ ДОШКОЛЬНОЕ  ОБРАЗОВАТЕЛЬНОЕ  </a:t>
            </a:r>
            <a:endParaRPr lang="ru-RU" sz="9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УЧРЕЖДЕНИЕ ДЕТСКИЙ САД </a:t>
            </a:r>
            <a:r>
              <a:rPr lang="ru-RU" b="1" dirty="0" smtClean="0">
                <a:solidFill>
                  <a:srgbClr val="0070C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ДИИНЧИГЕШ</a:t>
            </a:r>
            <a:r>
              <a:rPr lang="ru-RU" b="1" dirty="0" smtClean="0">
                <a:solidFill>
                  <a:srgbClr val="0070C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С. СУГ-АКСЫ</a:t>
            </a:r>
            <a:endParaRPr lang="ru-RU" sz="28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6691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800599"/>
            <a:ext cx="7704856" cy="166986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«Мое предназначение, как наставника – сопровождать молодого педагога, проходя с ним определенный отрезок жизненного и профессионального пути. Поддерживая, вдохновляя и обучая!»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56709" y="1323703"/>
            <a:ext cx="6087291" cy="3483427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rgbClr val="0070C0"/>
                </a:solidFill>
              </a:rPr>
              <a:t>Педагог-наставник</a:t>
            </a:r>
          </a:p>
          <a:p>
            <a:pPr algn="ctr"/>
            <a:r>
              <a:rPr lang="ru-RU" sz="1800" b="1" dirty="0" err="1" smtClean="0">
                <a:solidFill>
                  <a:srgbClr val="0070C0"/>
                </a:solidFill>
              </a:rPr>
              <a:t>Монгуш</a:t>
            </a:r>
            <a:r>
              <a:rPr lang="ru-RU" sz="1800" b="1" dirty="0" smtClean="0">
                <a:solidFill>
                  <a:srgbClr val="0070C0"/>
                </a:solidFill>
              </a:rPr>
              <a:t> </a:t>
            </a:r>
            <a:r>
              <a:rPr lang="ru-RU" sz="1800" b="1" dirty="0" err="1" smtClean="0">
                <a:solidFill>
                  <a:srgbClr val="0070C0"/>
                </a:solidFill>
              </a:rPr>
              <a:t>Аэлита</a:t>
            </a:r>
            <a:r>
              <a:rPr lang="ru-RU" sz="1800" b="1" dirty="0" smtClean="0">
                <a:solidFill>
                  <a:srgbClr val="0070C0"/>
                </a:solidFill>
              </a:rPr>
              <a:t> Владимировна</a:t>
            </a:r>
          </a:p>
          <a:p>
            <a:pPr algn="ctr"/>
            <a:r>
              <a:rPr lang="ru-RU" sz="1800" b="1" dirty="0" smtClean="0">
                <a:solidFill>
                  <a:srgbClr val="0070C0"/>
                </a:solidFill>
              </a:rPr>
              <a:t>воспитатель МБДОУ «</a:t>
            </a:r>
            <a:r>
              <a:rPr lang="ru-RU" sz="1800" b="1" dirty="0" err="1" smtClean="0">
                <a:solidFill>
                  <a:srgbClr val="0070C0"/>
                </a:solidFill>
              </a:rPr>
              <a:t>Диинчигеш</a:t>
            </a:r>
            <a:r>
              <a:rPr lang="ru-RU" sz="1800" b="1" dirty="0" smtClean="0">
                <a:solidFill>
                  <a:srgbClr val="0070C0"/>
                </a:solidFill>
              </a:rPr>
              <a:t>» с. </a:t>
            </a:r>
            <a:r>
              <a:rPr lang="ru-RU" sz="1800" b="1" dirty="0" err="1" smtClean="0">
                <a:solidFill>
                  <a:srgbClr val="0070C0"/>
                </a:solidFill>
              </a:rPr>
              <a:t>Суг-Аксы</a:t>
            </a:r>
            <a:endParaRPr lang="ru-RU" sz="18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1800" b="1" dirty="0" smtClean="0">
                <a:solidFill>
                  <a:srgbClr val="0070C0"/>
                </a:solidFill>
              </a:rPr>
              <a:t>Воспитатель высшей квалификационной категории</a:t>
            </a:r>
          </a:p>
          <a:p>
            <a:pPr algn="ctr"/>
            <a:r>
              <a:rPr lang="ru-RU" sz="1800" b="1" dirty="0" smtClean="0">
                <a:solidFill>
                  <a:srgbClr val="0070C0"/>
                </a:solidFill>
              </a:rPr>
              <a:t>Почетный  работник сферы образования РФ</a:t>
            </a:r>
          </a:p>
          <a:p>
            <a:pPr algn="ctr"/>
            <a:r>
              <a:rPr lang="ru-RU" sz="1800" b="1" dirty="0" smtClean="0">
                <a:solidFill>
                  <a:srgbClr val="0070C0"/>
                </a:solidFill>
              </a:rPr>
              <a:t>Педагогический стаж работы  - 32 лет</a:t>
            </a:r>
          </a:p>
          <a:p>
            <a:pPr algn="ctr"/>
            <a:r>
              <a:rPr lang="ru-RU" sz="1800" b="1" dirty="0" smtClean="0">
                <a:solidFill>
                  <a:srgbClr val="0070C0"/>
                </a:solidFill>
              </a:rPr>
              <a:t>Образование: высшее</a:t>
            </a:r>
          </a:p>
          <a:p>
            <a:pPr algn="ctr"/>
            <a:r>
              <a:rPr lang="ru-RU" sz="1800" b="1" dirty="0" smtClean="0">
                <a:solidFill>
                  <a:srgbClr val="0070C0"/>
                </a:solidFill>
              </a:rPr>
              <a:t>Специальность по диплому: воспитатель дошкольного образования</a:t>
            </a: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275211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МУНИЦИПАЛЬНОЕ БЮДЖЕТНОЕ ДОШКОЛЬНОЕ  ОБРАЗОВАТЕЛЬНОЕ  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УЧРЕЖДЕНИЕ ДЕТСКИЙ САД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ДИИНЧИГЕШ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С. СУГ-АКСЫ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днс\Downloads\IMG-80e075bd6d0cc03d7eec46927a955472-V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>
            <a:lum bright="20000" contrast="20000"/>
          </a:blip>
          <a:srcRect l="19662" t="21782" r="15760" b="23157"/>
          <a:stretch>
            <a:fillRect/>
          </a:stretch>
        </p:blipFill>
        <p:spPr bwMode="auto">
          <a:xfrm>
            <a:off x="278675" y="1210489"/>
            <a:ext cx="2849639" cy="32395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0595" y="2969622"/>
            <a:ext cx="5826719" cy="2621281"/>
          </a:xfrm>
        </p:spPr>
        <p:txBody>
          <a:bodyPr/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уверена, что вы согласитесь со мной, что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- это 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первый, после мамы, учитель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встречается детям на их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жизненном пути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Воспитатели - люди, которые в душе всегда остаются детьми. Иначе дети не примут, не пустят их в свой мир. Самое главное в нашей профессии - любить детей, любить просто так.</a:t>
            </a:r>
            <a:b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меня моя профессия - это возможность постоянно находиться в мире детства, в мире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сказки и фантазии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6543246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113</TotalTime>
  <Words>132</Words>
  <Application>Microsoft Office PowerPoint</Application>
  <PresentationFormat>Экран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Аспект</vt:lpstr>
      <vt:lpstr> </vt:lpstr>
      <vt:lpstr>«Мое предназначение, как наставника – сопровождать молодого педагога, проходя с ним определенный отрезок жизненного и профессионального пути. Поддерживая, вдохновляя и обучая!»</vt:lpstr>
      <vt:lpstr>  Я уверена, что вы согласитесь со мной, что воспитатель - это первый, после мамы, учитель, который встречается детям на их жизненном пути. Воспитатели - люди, которые в душе всегда остаются детьми. Иначе дети не примут, не пустят их в свой мир. Самое главное в нашей профессии - любить детей, любить просто так. Для меня моя профессия - это возможность постоянно находиться в мире детства, в мире сказки и фантазии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д/с «Аян» с. Самагалтай  МР «Тес-Хемский кожуун РТ</dc:title>
  <dc:creator>ПК</dc:creator>
  <cp:lastModifiedBy>днс</cp:lastModifiedBy>
  <cp:revision>15</cp:revision>
  <dcterms:created xsi:type="dcterms:W3CDTF">2023-01-18T13:42:55Z</dcterms:created>
  <dcterms:modified xsi:type="dcterms:W3CDTF">2024-01-12T05:41:42Z</dcterms:modified>
</cp:coreProperties>
</file>