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Педагоги наставники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МБДОУ «</a:t>
            </a:r>
            <a:r>
              <a:rPr lang="ru-RU" sz="3600" dirty="0" err="1" smtClean="0">
                <a:solidFill>
                  <a:srgbClr val="FF0000"/>
                </a:solidFill>
              </a:rPr>
              <a:t>Диинчигеш</a:t>
            </a:r>
            <a:r>
              <a:rPr lang="ru-RU" sz="3600" dirty="0" smtClean="0">
                <a:solidFill>
                  <a:srgbClr val="FF0000"/>
                </a:solidFill>
              </a:rPr>
              <a:t>» с. </a:t>
            </a:r>
            <a:r>
              <a:rPr lang="ru-RU" sz="3600" dirty="0" err="1" smtClean="0">
                <a:solidFill>
                  <a:srgbClr val="FF0000"/>
                </a:solidFill>
              </a:rPr>
              <a:t>Суг-Аксы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днс\Desktop\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239000" cy="4360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Ондар</a:t>
            </a:r>
            <a:r>
              <a:rPr lang="ru-RU" dirty="0" smtClean="0">
                <a:solidFill>
                  <a:srgbClr val="FF0000"/>
                </a:solidFill>
              </a:rPr>
              <a:t> Алла </a:t>
            </a:r>
            <a:r>
              <a:rPr lang="ru-RU" dirty="0" err="1" smtClean="0">
                <a:solidFill>
                  <a:srgbClr val="FF0000"/>
                </a:solidFill>
              </a:rPr>
              <a:t>Суур-ооловна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ln w="28575"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3800" dirty="0" smtClean="0">
                <a:solidFill>
                  <a:srgbClr val="0070C0"/>
                </a:solidFill>
              </a:rPr>
              <a:t>В детском саду Алла </a:t>
            </a:r>
            <a:r>
              <a:rPr lang="ru-RU" sz="3800" dirty="0" err="1" smtClean="0">
                <a:solidFill>
                  <a:srgbClr val="0070C0"/>
                </a:solidFill>
              </a:rPr>
              <a:t>Суур-ооловна</a:t>
            </a:r>
            <a:r>
              <a:rPr lang="ru-RU" sz="3800" dirty="0" smtClean="0">
                <a:solidFill>
                  <a:srgbClr val="0070C0"/>
                </a:solidFill>
              </a:rPr>
              <a:t> работала более 24 лет, из них 19 лет руководила дружным коллективом. В настоящее время является нашим наставником, ветераном. Награждена Почетной грамотой Министерства образования РТ, медалью 140-летия </a:t>
            </a:r>
            <a:r>
              <a:rPr lang="ru-RU" sz="3800" dirty="0" err="1" smtClean="0">
                <a:solidFill>
                  <a:srgbClr val="0070C0"/>
                </a:solidFill>
              </a:rPr>
              <a:t>сут-Хольского</a:t>
            </a:r>
            <a:r>
              <a:rPr lang="ru-RU" sz="3800" dirty="0" smtClean="0">
                <a:solidFill>
                  <a:srgbClr val="0070C0"/>
                </a:solidFill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</a:rPr>
              <a:t>кожууна</a:t>
            </a:r>
            <a:r>
              <a:rPr lang="ru-RU" sz="3800" dirty="0" smtClean="0">
                <a:solidFill>
                  <a:srgbClr val="0070C0"/>
                </a:solidFill>
              </a:rPr>
              <a:t>, является Почетным гражданином </a:t>
            </a:r>
            <a:r>
              <a:rPr lang="ru-RU" sz="3800" dirty="0" err="1" smtClean="0">
                <a:solidFill>
                  <a:srgbClr val="0070C0"/>
                </a:solidFill>
              </a:rPr>
              <a:t>Сут-Хольского</a:t>
            </a:r>
            <a:r>
              <a:rPr lang="ru-RU" sz="3800" dirty="0" smtClean="0">
                <a:solidFill>
                  <a:srgbClr val="0070C0"/>
                </a:solidFill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</a:rPr>
              <a:t>кожууна</a:t>
            </a:r>
            <a:r>
              <a:rPr lang="ru-RU" sz="3800" dirty="0" smtClean="0">
                <a:solidFill>
                  <a:srgbClr val="0070C0"/>
                </a:solidFill>
              </a:rPr>
              <a:t>, имеет много государственных наград</a:t>
            </a:r>
            <a:endParaRPr lang="ru-RU" sz="3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днс\Downloads\Attachments_saylyk.mongush.71@mail.ru_2023-09-27_08-51-30\IMG-1a61969678c9aaca40d7ee9785c7111d-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7" y="1711325"/>
            <a:ext cx="30861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Каваа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чодураа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кан-ооловна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67944" y="1711840"/>
            <a:ext cx="3888432" cy="4114800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Заведующая МБДОУ </a:t>
            </a:r>
            <a:r>
              <a:rPr lang="ru-RU" sz="2000" dirty="0" smtClean="0">
                <a:solidFill>
                  <a:srgbClr val="00B0F0"/>
                </a:solidFill>
              </a:rPr>
              <a:t>«</a:t>
            </a:r>
            <a:r>
              <a:rPr lang="ru-RU" sz="2000" dirty="0" err="1" smtClean="0">
                <a:solidFill>
                  <a:srgbClr val="00B0F0"/>
                </a:solidFill>
              </a:rPr>
              <a:t>Диинчигеш</a:t>
            </a:r>
            <a:r>
              <a:rPr lang="ru-RU" sz="2000" dirty="0" smtClean="0">
                <a:solidFill>
                  <a:srgbClr val="00B0F0"/>
                </a:solidFill>
              </a:rPr>
              <a:t>» с. </a:t>
            </a:r>
            <a:r>
              <a:rPr lang="ru-RU" sz="2000" dirty="0" err="1" smtClean="0">
                <a:solidFill>
                  <a:srgbClr val="00B0F0"/>
                </a:solidFill>
              </a:rPr>
              <a:t>Суг-Аксы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Стаж работы  - 31 л.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Награды: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Почетная грамота Министерства образования РТ -2021 г.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Почетная грамота Хурала представителей 2020 г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5" name="Picture 3" descr="C:\Users\днс\Downloads\чаа\IMG-b54a873dbe10d93ef8bf8674c6da1fe4-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7" y="1711325"/>
            <a:ext cx="30861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Ондар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галина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кертик-ооловна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67944" y="1711840"/>
            <a:ext cx="3888432" cy="4165432"/>
          </a:xfrm>
          <a:ln w="28575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Воспитатель 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Стаж работы  - 50 лет,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Категория –</a:t>
            </a:r>
            <a:r>
              <a:rPr lang="en-US" dirty="0" smtClean="0">
                <a:solidFill>
                  <a:srgbClr val="00B0F0"/>
                </a:solidFill>
              </a:rPr>
              <a:t>I (</a:t>
            </a:r>
            <a:r>
              <a:rPr lang="ru-RU" dirty="0" smtClean="0">
                <a:solidFill>
                  <a:srgbClr val="00B0F0"/>
                </a:solidFill>
              </a:rPr>
              <a:t>первая).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Награды: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- Почетная грамота Главы </a:t>
            </a:r>
            <a:r>
              <a:rPr lang="ru-RU" dirty="0" err="1" smtClean="0">
                <a:solidFill>
                  <a:srgbClr val="00B0F0"/>
                </a:solidFill>
              </a:rPr>
              <a:t>Сут-Хольского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кожууна</a:t>
            </a:r>
            <a:r>
              <a:rPr lang="ru-RU" dirty="0" smtClean="0">
                <a:solidFill>
                  <a:srgbClr val="00B0F0"/>
                </a:solidFill>
              </a:rPr>
              <a:t> -2022г.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-Благодарность Министерства образования РТ – 2021 г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- Почетная грамота Профсоюза РТ -2022 г. 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C:\Users\днс\Downloads\20210210_100001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33326" t="12011" r="20232" b="9126"/>
          <a:stretch>
            <a:fillRect/>
          </a:stretch>
        </p:blipFill>
        <p:spPr bwMode="auto">
          <a:xfrm>
            <a:off x="683568" y="1844824"/>
            <a:ext cx="31683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Ондар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марита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михайловна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705560" cy="4597480"/>
          </a:xfrm>
          <a:ln w="28575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Воспитатель 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Стаж работы  - 39 лет,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Категория –высшая 2022г.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Награды: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- Почетная грамота Главы </a:t>
            </a:r>
            <a:r>
              <a:rPr lang="ru-RU" dirty="0" err="1" smtClean="0">
                <a:solidFill>
                  <a:srgbClr val="00B0F0"/>
                </a:solidFill>
              </a:rPr>
              <a:t>Сут-Хольского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кожууна</a:t>
            </a:r>
            <a:r>
              <a:rPr lang="ru-RU" dirty="0" smtClean="0">
                <a:solidFill>
                  <a:srgbClr val="00B0F0"/>
                </a:solidFill>
              </a:rPr>
              <a:t> -2019 г.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-Благодарность  Министерства образования РТ – 2020 г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- Почетная грамота Профсоюза РТ -2021 г. 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C:\Users\днс\Downloads\20210127_094717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5118" t="7424" r="45340" b="7424"/>
          <a:stretch>
            <a:fillRect/>
          </a:stretch>
        </p:blipFill>
        <p:spPr bwMode="auto">
          <a:xfrm>
            <a:off x="457200" y="1556792"/>
            <a:ext cx="3250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7728" cy="80470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Монгуш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аэлита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владимировна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C:\Users\днс\Downloads\IMG-ddc086f545145e3f3a23ba5178ce4fd0-V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10559" t="9143" b="6857"/>
          <a:stretch>
            <a:fillRect/>
          </a:stretch>
        </p:blipFill>
        <p:spPr bwMode="auto">
          <a:xfrm>
            <a:off x="251520" y="1772816"/>
            <a:ext cx="37547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067944" y="1711840"/>
            <a:ext cx="3631304" cy="4114800"/>
          </a:xfrm>
          <a:ln w="28575"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Воспитатель 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Стаж работы  - 31 лет,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Категория – высшая 2022г.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Награды: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- Почетная грамота Главы </a:t>
            </a:r>
            <a:r>
              <a:rPr lang="ru-RU" dirty="0" err="1" smtClean="0">
                <a:solidFill>
                  <a:srgbClr val="00B0F0"/>
                </a:solidFill>
              </a:rPr>
              <a:t>Сут-Хольского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кожууна</a:t>
            </a:r>
            <a:r>
              <a:rPr lang="ru-RU" dirty="0" smtClean="0">
                <a:solidFill>
                  <a:srgbClr val="00B0F0"/>
                </a:solidFill>
              </a:rPr>
              <a:t> -2018 г.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-Почетная грамота  Министерства образования РТ – 2019г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- Почетная грамота Министерства  РФ-2021 г.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Монгуш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сайлыкмаа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ондаровна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ln w="28575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Музыкальный руководитель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Стаж работы: 31 л.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Категория</a:t>
            </a:r>
            <a:r>
              <a:rPr lang="en-US" dirty="0" smtClean="0">
                <a:solidFill>
                  <a:srgbClr val="0070C0"/>
                </a:solidFill>
              </a:rPr>
              <a:t>- I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Награды:</a:t>
            </a:r>
          </a:p>
          <a:p>
            <a:pPr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-  Почетная грамота Председателя  </a:t>
            </a:r>
            <a:r>
              <a:rPr lang="ru-RU" sz="2200" dirty="0" err="1" smtClean="0">
                <a:solidFill>
                  <a:srgbClr val="0070C0"/>
                </a:solidFill>
              </a:rPr>
              <a:t>Сут-Хольского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кожууна</a:t>
            </a:r>
            <a:r>
              <a:rPr lang="ru-RU" sz="2200" dirty="0" smtClean="0">
                <a:solidFill>
                  <a:srgbClr val="0070C0"/>
                </a:solidFill>
              </a:rPr>
              <a:t> 2022 </a:t>
            </a:r>
            <a:r>
              <a:rPr lang="ru-RU" dirty="0" smtClean="0">
                <a:solidFill>
                  <a:srgbClr val="0070C0"/>
                </a:solidFill>
              </a:rPr>
              <a:t>г</a:t>
            </a:r>
          </a:p>
          <a:p>
            <a:pPr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-  Почетная грамота МО Республики Тыва 2022 г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C:\Users\днс\Downloads\IMG_20210210_160713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7" y="1711325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Донгак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Азията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борисовна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79912" y="1711840"/>
            <a:ext cx="4176464" cy="411480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Старший воспитатель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Стаж работы: 20 лет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Категория: высшая 2022г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Награды: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-  Почетная грамота Председателя  </a:t>
            </a:r>
            <a:r>
              <a:rPr lang="ru-RU" dirty="0" err="1" smtClean="0">
                <a:solidFill>
                  <a:srgbClr val="0070C0"/>
                </a:solidFill>
              </a:rPr>
              <a:t>Сут-Хольского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кожууна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-  Почетная грамота МО Республики Тыва  </a:t>
            </a:r>
          </a:p>
          <a:p>
            <a:endParaRPr lang="ru-RU" dirty="0"/>
          </a:p>
        </p:txBody>
      </p:sp>
      <p:pic>
        <p:nvPicPr>
          <p:cNvPr id="1026" name="Picture 2" descr="C:\Users\днс\Desktop\Д АБ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29019" r="57603" b="16446"/>
          <a:stretch>
            <a:fillRect/>
          </a:stretch>
        </p:blipFill>
        <p:spPr bwMode="auto">
          <a:xfrm rot="5400000">
            <a:off x="183763" y="1984588"/>
            <a:ext cx="3600401" cy="3176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396</TotalTime>
  <Words>284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Педагоги наставники  МБДОУ «Диинчигеш» с. Суг-Аксы</vt:lpstr>
      <vt:lpstr>Ондар Алла Суур-ооловна</vt:lpstr>
      <vt:lpstr>Каваа чодураа кан-ооловна</vt:lpstr>
      <vt:lpstr>Ондар галина кертик-ооловна</vt:lpstr>
      <vt:lpstr>Ондар марита михайловна</vt:lpstr>
      <vt:lpstr>Монгуш аэлита владимировна</vt:lpstr>
      <vt:lpstr>Монгуш сайлыкмаа ондаровна</vt:lpstr>
      <vt:lpstr>Донгак Азията борисовна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Почетные работники МБДОУ «Диинчигеш» с. Суг-Аксы</dc:title>
  <dc:creator>днс</dc:creator>
  <cp:lastModifiedBy>днс</cp:lastModifiedBy>
  <cp:revision>41</cp:revision>
  <dcterms:created xsi:type="dcterms:W3CDTF">2022-09-29T05:08:31Z</dcterms:created>
  <dcterms:modified xsi:type="dcterms:W3CDTF">2023-09-27T06:12:59Z</dcterms:modified>
</cp:coreProperties>
</file>