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5F3F1-ABB0-4AD1-85AD-7D2A83A9D535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3169A-B6C3-4898-AB7B-C0E4D9D37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3169A-B6C3-4898-AB7B-C0E4D9D37C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3169A-B6C3-4898-AB7B-C0E4D9D37CD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inchigesh-s-aksy.rtyv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diinchigesh.sugaksy@yandex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На конкурс лучший 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«Снежный городок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Эколят-Дошколят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916832"/>
            <a:ext cx="4318248" cy="289447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SemiBold Condensed" pitchFamily="34" charset="0"/>
              </a:rPr>
              <a:t>Муниципальное бюджетное дошкольное образовательное учреждение детский сад «</a:t>
            </a:r>
            <a:r>
              <a:rPr lang="ru-RU" sz="2800" dirty="0" err="1" smtClean="0">
                <a:solidFill>
                  <a:srgbClr val="0070C0"/>
                </a:solidFill>
                <a:latin typeface="Bahnschrift SemiBold Condensed" pitchFamily="34" charset="0"/>
              </a:rPr>
              <a:t>Диинчигеш</a:t>
            </a:r>
            <a:r>
              <a:rPr lang="ru-RU" sz="2800" dirty="0" smtClean="0">
                <a:solidFill>
                  <a:srgbClr val="0070C0"/>
                </a:solidFill>
                <a:latin typeface="Bahnschrift SemiBold Condensed" pitchFamily="34" charset="0"/>
              </a:rPr>
              <a:t>» с. </a:t>
            </a:r>
            <a:r>
              <a:rPr lang="ru-RU" sz="2800" dirty="0" err="1" smtClean="0">
                <a:solidFill>
                  <a:srgbClr val="0070C0"/>
                </a:solidFill>
                <a:latin typeface="Bahnschrift SemiBold Condensed" pitchFamily="34" charset="0"/>
              </a:rPr>
              <a:t>Суг-Аксы</a:t>
            </a:r>
            <a:endParaRPr lang="ru-RU" sz="2800" dirty="0" smtClean="0">
              <a:solidFill>
                <a:srgbClr val="0070C0"/>
              </a:solidFill>
              <a:latin typeface="Bahnschrift SemiBold Condensed" pitchFamily="34" charset="0"/>
            </a:endParaRPr>
          </a:p>
          <a:p>
            <a:pPr algn="ctr"/>
            <a:endParaRPr lang="ru-RU" sz="2800" dirty="0" smtClean="0">
              <a:solidFill>
                <a:srgbClr val="0070C0"/>
              </a:solidFill>
            </a:endParaRPr>
          </a:p>
          <a:p>
            <a:pPr algn="ctr"/>
            <a:endParaRPr lang="en-US" sz="1300" smtClean="0">
              <a:solidFill>
                <a:srgbClr val="0070C0"/>
              </a:solidFill>
            </a:endParaRPr>
          </a:p>
          <a:p>
            <a:pPr algn="ctr"/>
            <a:r>
              <a:rPr lang="ru-RU" sz="1300" smtClean="0">
                <a:solidFill>
                  <a:srgbClr val="0070C0"/>
                </a:solidFill>
              </a:rPr>
              <a:t>668150 </a:t>
            </a:r>
            <a:r>
              <a:rPr lang="ru-RU" sz="1300" dirty="0" smtClean="0">
                <a:solidFill>
                  <a:srgbClr val="0070C0"/>
                </a:solidFill>
              </a:rPr>
              <a:t>Республика Тыва </a:t>
            </a:r>
            <a:r>
              <a:rPr lang="ru-RU" sz="1300" dirty="0" err="1" smtClean="0">
                <a:solidFill>
                  <a:srgbClr val="0070C0"/>
                </a:solidFill>
              </a:rPr>
              <a:t>Сут-Хольский</a:t>
            </a:r>
            <a:r>
              <a:rPr lang="ru-RU" sz="1300" dirty="0" smtClean="0">
                <a:solidFill>
                  <a:srgbClr val="0070C0"/>
                </a:solidFill>
              </a:rPr>
              <a:t> район </a:t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с. </a:t>
            </a:r>
            <a:r>
              <a:rPr lang="ru-RU" sz="1300" dirty="0" err="1" smtClean="0">
                <a:solidFill>
                  <a:srgbClr val="0070C0"/>
                </a:solidFill>
              </a:rPr>
              <a:t>Суг-Аксы</a:t>
            </a:r>
            <a:r>
              <a:rPr lang="ru-RU" sz="1300" dirty="0" smtClean="0">
                <a:solidFill>
                  <a:srgbClr val="0070C0"/>
                </a:solidFill>
              </a:rPr>
              <a:t> у. Победа 11</a:t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Тел.: 8(394) 4521170</a:t>
            </a:r>
            <a:br>
              <a:rPr lang="ru-RU" sz="1300" dirty="0" smtClean="0">
                <a:solidFill>
                  <a:srgbClr val="0070C0"/>
                </a:solidFill>
              </a:rPr>
            </a:br>
            <a:r>
              <a:rPr lang="ru-RU" sz="1300" dirty="0" smtClean="0">
                <a:solidFill>
                  <a:srgbClr val="0070C0"/>
                </a:solidFill>
              </a:rPr>
              <a:t>Сайт: </a:t>
            </a:r>
            <a:r>
              <a:rPr lang="ru-RU" sz="1300" dirty="0" smtClean="0"/>
              <a:t> </a:t>
            </a:r>
            <a:r>
              <a:rPr lang="ru-RU" sz="1300" u="sng" dirty="0" smtClean="0">
                <a:hlinkClick r:id="rId3"/>
              </a:rPr>
              <a:t>https://diinchigesh-s-aksy.rtyva.ru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 </a:t>
            </a:r>
            <a:br>
              <a:rPr lang="ru-RU" sz="1300" dirty="0" smtClean="0"/>
            </a:br>
            <a:r>
              <a:rPr lang="en-US" sz="1300" dirty="0" smtClean="0">
                <a:solidFill>
                  <a:srgbClr val="0070C0"/>
                </a:solidFill>
              </a:rPr>
              <a:t>e-mail: </a:t>
            </a:r>
            <a:r>
              <a:rPr lang="en-US" sz="1300" u="sng" dirty="0" smtClean="0">
                <a:hlinkClick r:id="rId4"/>
              </a:rPr>
              <a:t>diinchigesh.sugaksy@yandex.ru</a:t>
            </a:r>
            <a:endParaRPr lang="ru-RU" sz="1300" dirty="0"/>
          </a:p>
        </p:txBody>
      </p:sp>
      <p:pic>
        <p:nvPicPr>
          <p:cNvPr id="7" name="Picture 2" descr="C:\Users\днс\Desktop\20230201_1339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060848"/>
            <a:ext cx="3264363" cy="24405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нс\Desktop\эколята\IMG-c0afe584aeba9b1851b7faa7cf7996bf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404664"/>
            <a:ext cx="8496944" cy="560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днс\Downloads\Attachments_aziata8dongak8@mail.ru_2023-02-02_07-29-04\IMG-d0955cad089b28ddf0d0f440e8421b4c-V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3501009"/>
            <a:ext cx="3384376" cy="2808312"/>
          </a:xfrm>
          <a:prstGeom prst="rect">
            <a:avLst/>
          </a:prstGeom>
          <a:noFill/>
        </p:spPr>
      </p:pic>
      <p:pic>
        <p:nvPicPr>
          <p:cNvPr id="4106" name="Picture 10" descr="C:\Users\днс\Downloads\Attachments_aziata8dongak8@mail.ru_2023-02-02_07-33-01\20230202_11275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918" y="260648"/>
            <a:ext cx="3673376" cy="3096344"/>
          </a:xfrm>
          <a:prstGeom prst="rect">
            <a:avLst/>
          </a:prstGeom>
          <a:noFill/>
        </p:spPr>
      </p:pic>
      <p:pic>
        <p:nvPicPr>
          <p:cNvPr id="4101" name="Picture 5" descr="C:\Users\днс\Downloads\Attachments_aziata8dongak8@mail.ru_2023-02-02_07-29-04\IMG-86031444aca9acdde64cf86ba21f2e9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3816424" cy="3168352"/>
          </a:xfrm>
          <a:prstGeom prst="rect">
            <a:avLst/>
          </a:prstGeom>
          <a:noFill/>
        </p:spPr>
      </p:pic>
      <p:pic>
        <p:nvPicPr>
          <p:cNvPr id="4107" name="Picture 11" descr="C:\Users\днс\Downloads\Attachments_aziata8dongak8@mail.ru_2023-02-02_07-29-04\IMG-92708cfc2132de77babc036dd55ca9f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388843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эколята\20230202_1203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1840" y="404664"/>
            <a:ext cx="3089974" cy="2885093"/>
          </a:xfrm>
          <a:prstGeom prst="rect">
            <a:avLst/>
          </a:prstGeom>
          <a:noFill/>
        </p:spPr>
      </p:pic>
      <p:pic>
        <p:nvPicPr>
          <p:cNvPr id="3075" name="Picture 3" descr="C:\Users\днс\Downloads\Attachments_aziata8dongak8@mail.ru_2023-02-02_07-29-04\IMG-2ad3f03184a793e6974a5e7f6c08ccaf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368872" cy="2808312"/>
          </a:xfrm>
          <a:prstGeom prst="rect">
            <a:avLst/>
          </a:prstGeom>
          <a:noFill/>
        </p:spPr>
      </p:pic>
      <p:pic>
        <p:nvPicPr>
          <p:cNvPr id="3076" name="Picture 4" descr="C:\Users\днс\Downloads\Attachments_aziata8dongak8@mail.ru_2023-02-02_07-29-04\IMG-ea5169bc38bd56976806c14e4200f33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2664296" cy="2880320"/>
          </a:xfrm>
          <a:prstGeom prst="rect">
            <a:avLst/>
          </a:prstGeom>
          <a:noFill/>
        </p:spPr>
      </p:pic>
      <p:pic>
        <p:nvPicPr>
          <p:cNvPr id="3077" name="Picture 5" descr="C:\Users\днс\Downloads\Attachments_aziata8dongak8@mail.ru_2023-02-02_07-29-04\IMG-d4fae037eb55bbd91ee5e7c16dac30b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14464"/>
            <a:ext cx="2582652" cy="3110880"/>
          </a:xfrm>
          <a:prstGeom prst="rect">
            <a:avLst/>
          </a:prstGeom>
          <a:noFill/>
        </p:spPr>
      </p:pic>
      <p:pic>
        <p:nvPicPr>
          <p:cNvPr id="3078" name="Picture 6" descr="C:\Users\днс\Downloads\Attachments_aziata8dongak8@mail.ru_2023-02-02_07-29-04\IMG-42264426808cb30718dfe45328059f3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429000"/>
            <a:ext cx="2304256" cy="3072341"/>
          </a:xfrm>
          <a:prstGeom prst="rect">
            <a:avLst/>
          </a:prstGeom>
          <a:noFill/>
        </p:spPr>
      </p:pic>
      <p:pic>
        <p:nvPicPr>
          <p:cNvPr id="3079" name="Picture 7" descr="C:\Users\днс\Downloads\Attachments_aziata8dongak8@mail.ru_2023-02-02_07-29-04\IMG-8d148ec1d2f1478262767f68356119eb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429000"/>
            <a:ext cx="3024336" cy="312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эколята\IMG-034df7e6707e8d462387b1368a0be535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620688"/>
            <a:ext cx="4392488" cy="5472608"/>
          </a:xfrm>
          <a:prstGeom prst="rect">
            <a:avLst/>
          </a:prstGeom>
          <a:noFill/>
        </p:spPr>
      </p:pic>
      <p:pic>
        <p:nvPicPr>
          <p:cNvPr id="5123" name="Picture 3" descr="C:\Users\днс\Downloads\Attachments_aziata8dongak8@mail.ru_2023-02-02_07-29-04\IMG-f786767fe4758f9e8cb2377247afcdfa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744416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нс\Downloads\Attachments_aziata8dongak8@mail.ru_2023-02-02_07-29-04\IMG-8df994e8bc8d2221f76f82a94d7da4fe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6633"/>
            <a:ext cx="2880320" cy="2880320"/>
          </a:xfrm>
          <a:prstGeom prst="rect">
            <a:avLst/>
          </a:prstGeom>
          <a:noFill/>
        </p:spPr>
      </p:pic>
      <p:pic>
        <p:nvPicPr>
          <p:cNvPr id="8195" name="Picture 3" descr="C:\Users\днс\Downloads\Attachments_aziata8dongak8@mail.ru_2023-02-02_07-29-04\IMG-285a85f829fdfe08144fd42ea11a6b7b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2696617" cy="3283455"/>
          </a:xfrm>
          <a:prstGeom prst="rect">
            <a:avLst/>
          </a:prstGeom>
          <a:noFill/>
        </p:spPr>
      </p:pic>
      <p:pic>
        <p:nvPicPr>
          <p:cNvPr id="8196" name="Picture 4" descr="C:\Users\днс\Downloads\Attachments_aziata8dongak8@mail.ru_2023-02-02_07-29-04\IMG-c7be1c24d0adcec4978f1193cebc0ef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834" y="140637"/>
            <a:ext cx="2875597" cy="2784307"/>
          </a:xfrm>
          <a:prstGeom prst="rect">
            <a:avLst/>
          </a:prstGeom>
          <a:noFill/>
        </p:spPr>
      </p:pic>
      <p:pic>
        <p:nvPicPr>
          <p:cNvPr id="8197" name="Picture 5" descr="C:\Users\днс\Downloads\Attachments_aziata8dongak8@mail.ru_2023-02-02_07-29-04\IMG-79452b31ecb1df15d023f83e27c6852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12976"/>
            <a:ext cx="2384630" cy="3179507"/>
          </a:xfrm>
          <a:prstGeom prst="rect">
            <a:avLst/>
          </a:prstGeom>
          <a:noFill/>
        </p:spPr>
      </p:pic>
      <p:pic>
        <p:nvPicPr>
          <p:cNvPr id="8198" name="Picture 6" descr="C:\Users\днс\Downloads\Attachments_aziata8dongak8@mail.ru_2023-02-02_07-29-04\IMG-29e889d2444461f24f0f8553fd73bc2e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140968"/>
            <a:ext cx="2520280" cy="3360373"/>
          </a:xfrm>
          <a:prstGeom prst="rect">
            <a:avLst/>
          </a:prstGeom>
          <a:noFill/>
        </p:spPr>
      </p:pic>
      <p:pic>
        <p:nvPicPr>
          <p:cNvPr id="8199" name="Picture 7" descr="C:\Users\днс\Downloads\Attachments_aziata8dongak8@mail.ru_2023-02-02_07-29-04\IMG-35bfe23791b859bc63e5fdb540037417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16633"/>
            <a:ext cx="240263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нс\Desktop\эколята\20230201_1551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3672408" cy="2520280"/>
          </a:xfrm>
          <a:prstGeom prst="rect">
            <a:avLst/>
          </a:prstGeom>
          <a:noFill/>
        </p:spPr>
      </p:pic>
      <p:pic>
        <p:nvPicPr>
          <p:cNvPr id="6147" name="Picture 3" descr="C:\Users\днс\Downloads\Attachments_aziata8dongak8@mail.ru_2023-02-02_07-29-04\IMG-be04c4d4f12a4faed588e76b638d784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2555776" cy="3479709"/>
          </a:xfrm>
          <a:prstGeom prst="rect">
            <a:avLst/>
          </a:prstGeom>
          <a:noFill/>
        </p:spPr>
      </p:pic>
      <p:pic>
        <p:nvPicPr>
          <p:cNvPr id="6148" name="Picture 4" descr="C:\Users\днс\Downloads\Attachments_aziata8dongak8@mail.ru_2023-02-02_07-29-04\IMG-142b3109aab33a921c2a3687f552a76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140968"/>
            <a:ext cx="2582652" cy="3443536"/>
          </a:xfrm>
          <a:prstGeom prst="rect">
            <a:avLst/>
          </a:prstGeom>
          <a:noFill/>
        </p:spPr>
      </p:pic>
      <p:pic>
        <p:nvPicPr>
          <p:cNvPr id="6151" name="Picture 7" descr="C:\Users\днс\Downloads\Attachments_aziata8dongak8@mail.ru_2023-02-02_07-29-04\IMG-4008068aaade00c012bf7dfe11ee247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5209" y="404664"/>
            <a:ext cx="4358791" cy="2451820"/>
          </a:xfrm>
          <a:prstGeom prst="rect">
            <a:avLst/>
          </a:prstGeom>
          <a:noFill/>
        </p:spPr>
      </p:pic>
      <p:pic>
        <p:nvPicPr>
          <p:cNvPr id="6152" name="Picture 8" descr="C:\Users\днс\Downloads\Attachments_aziata8dongak8@mail.ru_2023-02-02_07-29-04\IMG-f6e0a0e5c382cc481a967f82e9a3f1d0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126432"/>
            <a:ext cx="2798676" cy="3326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Зима – замечательное время года! В рамках участия Всероссийского конкурса на лучший «Снежный городок </a:t>
            </a:r>
            <a:r>
              <a:rPr lang="ru-RU" dirty="0" err="1" smtClean="0">
                <a:solidFill>
                  <a:srgbClr val="00B050"/>
                </a:solidFill>
              </a:rPr>
              <a:t>Эколят</a:t>
            </a:r>
            <a:r>
              <a:rPr lang="ru-RU" dirty="0" smtClean="0">
                <a:solidFill>
                  <a:srgbClr val="00B050"/>
                </a:solidFill>
              </a:rPr>
              <a:t> - Дошколят»,   благодаря совместным усилиям педагогов и воспитанников, на территории МБДОУ детский сад «</a:t>
            </a:r>
            <a:r>
              <a:rPr lang="ru-RU" dirty="0" err="1" smtClean="0">
                <a:solidFill>
                  <a:srgbClr val="00B050"/>
                </a:solidFill>
              </a:rPr>
              <a:t>Диинчигеш</a:t>
            </a:r>
            <a:r>
              <a:rPr lang="ru-RU" dirty="0" smtClean="0">
                <a:solidFill>
                  <a:srgbClr val="00B050"/>
                </a:solidFill>
              </a:rPr>
              <a:t>» села </a:t>
            </a:r>
            <a:r>
              <a:rPr lang="ru-RU" dirty="0" err="1" smtClean="0">
                <a:solidFill>
                  <a:srgbClr val="00B050"/>
                </a:solidFill>
              </a:rPr>
              <a:t>Суг-Аксы</a:t>
            </a:r>
            <a:r>
              <a:rPr lang="ru-RU" dirty="0" smtClean="0">
                <a:solidFill>
                  <a:srgbClr val="00B050"/>
                </a:solidFill>
              </a:rPr>
              <a:t>, появился снежный городок.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 нашем снежном городке всех встречают весёлые и общительные «Друзья-снеговики» в окружении снежных елей. Снежный городок состоит из двух зон: познавательной и двигательной.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Большинство снежных построек способствуют повышению двигательной активности детей. На площадке детей встречают главные герои, друзья и защитники природы </a:t>
            </a:r>
            <a:r>
              <a:rPr lang="ru-RU" dirty="0" err="1" smtClean="0">
                <a:solidFill>
                  <a:srgbClr val="00B050"/>
                </a:solidFill>
              </a:rPr>
              <a:t>Эколята</a:t>
            </a:r>
            <a:r>
              <a:rPr lang="ru-RU" dirty="0" smtClean="0">
                <a:solidFill>
                  <a:srgbClr val="00B050"/>
                </a:solidFill>
              </a:rPr>
              <a:t>. На территории двигательной зоны  детей ждет волшебный лабиринт, на болоте с кочками.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 познавательной зоне нас ждет  юрта и символ Нового года «Зайчик», с надписью «</a:t>
            </a:r>
            <a:r>
              <a:rPr lang="ru-RU" dirty="0" err="1" smtClean="0">
                <a:solidFill>
                  <a:srgbClr val="00B050"/>
                </a:solidFill>
              </a:rPr>
              <a:t>Шагаа-биле</a:t>
            </a:r>
            <a:r>
              <a:rPr lang="ru-RU" dirty="0" smtClean="0">
                <a:solidFill>
                  <a:srgbClr val="00B050"/>
                </a:solidFill>
              </a:rPr>
              <a:t>!» т.к. у нас скоро национальный праздник «</a:t>
            </a:r>
            <a:r>
              <a:rPr lang="ru-RU" dirty="0" err="1" smtClean="0">
                <a:solidFill>
                  <a:srgbClr val="00B050"/>
                </a:solidFill>
              </a:rPr>
              <a:t>Шагаа</a:t>
            </a:r>
            <a:r>
              <a:rPr lang="ru-RU" dirty="0" smtClean="0">
                <a:solidFill>
                  <a:srgbClr val="00B050"/>
                </a:solidFill>
              </a:rPr>
              <a:t>». Все фигуры мы старались сделать функциональными: покататься на печке, </a:t>
            </a:r>
            <a:r>
              <a:rPr lang="ru-RU" dirty="0" err="1" smtClean="0">
                <a:solidFill>
                  <a:srgbClr val="00B050"/>
                </a:solidFill>
              </a:rPr>
              <a:t>обыгривать</a:t>
            </a:r>
            <a:r>
              <a:rPr lang="ru-RU" dirty="0" smtClean="0">
                <a:solidFill>
                  <a:srgbClr val="00B050"/>
                </a:solidFill>
              </a:rPr>
              <a:t> сказки или   поводить хоровод вокруг снежной ели.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На территории можно проводить игры и беседы различного содержания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Одно из требований к оформлению  городка это безопасность для детей. Наши постройки не только яркие, но и прочные. Ребята с удовольствием обыгрывают снежные и ледовые фигуры, которые не только вносят разнообразие в зимние игры, но и развивают художественный вкус.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«Снежный городок </a:t>
            </a:r>
            <a:r>
              <a:rPr lang="ru-RU" sz="1800" dirty="0" err="1" smtClean="0">
                <a:solidFill>
                  <a:srgbClr val="FF0000"/>
                </a:solidFill>
              </a:rPr>
              <a:t>Эколят-дошколят</a:t>
            </a:r>
            <a:r>
              <a:rPr lang="ru-RU" sz="1800" dirty="0" smtClean="0">
                <a:solidFill>
                  <a:srgbClr val="FF0000"/>
                </a:solidFill>
              </a:rPr>
              <a:t>»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52</Words>
  <Application>Microsoft Office PowerPoint</Application>
  <PresentationFormat>Экран (4:3)</PresentationFormat>
  <Paragraphs>16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На конкурс лучший  «Снежный городок Эколят-Дошколят» </vt:lpstr>
      <vt:lpstr>Слайд 2</vt:lpstr>
      <vt:lpstr>Слайд 3</vt:lpstr>
      <vt:lpstr>Слайд 4</vt:lpstr>
      <vt:lpstr>Слайд 5</vt:lpstr>
      <vt:lpstr>Слайд 6</vt:lpstr>
      <vt:lpstr>Слайд 7</vt:lpstr>
      <vt:lpstr>«Снежный городок Эколят-дошколят»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13</cp:revision>
  <dcterms:created xsi:type="dcterms:W3CDTF">2023-02-02T04:30:26Z</dcterms:created>
  <dcterms:modified xsi:type="dcterms:W3CDTF">2023-02-02T07:04:57Z</dcterms:modified>
</cp:coreProperties>
</file>