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9" r:id="rId3"/>
    <p:sldId id="283" r:id="rId4"/>
    <p:sldId id="260" r:id="rId5"/>
    <p:sldId id="278" r:id="rId6"/>
    <p:sldId id="265" r:id="rId7"/>
    <p:sldId id="282" r:id="rId8"/>
    <p:sldId id="280" r:id="rId9"/>
    <p:sldId id="281" r:id="rId10"/>
    <p:sldId id="269" r:id="rId11"/>
    <p:sldId id="270" r:id="rId12"/>
    <p:sldId id="271" r:id="rId13"/>
    <p:sldId id="272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7" autoAdjust="0"/>
  </p:normalViewPr>
  <p:slideViewPr>
    <p:cSldViewPr>
      <p:cViewPr>
        <p:scale>
          <a:sx n="106" d="100"/>
          <a:sy n="106" d="100"/>
        </p:scale>
        <p:origin x="-176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nar.info/" TargetMode="External"/><Relationship Id="rId7" Type="http://schemas.openxmlformats.org/officeDocument/2006/relationships/hyperlink" Target="http://www.poznayka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or-np.ru/taxonomy/term/548" TargetMode="External"/><Relationship Id="rId5" Type="http://schemas.openxmlformats.org/officeDocument/2006/relationships/hyperlink" Target="https://solnet.ee/" TargetMode="External"/><Relationship Id="rId4" Type="http://schemas.openxmlformats.org/officeDocument/2006/relationships/hyperlink" Target="https://pochemu4ka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435100" y="1524000"/>
          <a:ext cx="3657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</a:tr>
            </a:tbl>
          </a:graphicData>
        </a:graphic>
      </p:graphicFrame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91706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3326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детский сад «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Диинчигеш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с.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Суг-Аксы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268760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ИНТЕРНЕТ-ПОРТФОЛИО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УЧАСТНИКА МУНИЦИПАЛЬНОГО КОНКУРСА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«ВОСПИТАТЕЛЬ ГОДА 2023»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5373216"/>
            <a:ext cx="5472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Кужугет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Алдынай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Амировны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нс\Downloads\Attachments_aldynay.kuzhuget.1990@mail.ru_2023-01-25_11-07-31\IMG20230125145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04864"/>
            <a:ext cx="2648641" cy="3135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33265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Мое участие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3445135" cy="501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28800"/>
            <a:ext cx="3408058" cy="482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59065"/>
            <a:ext cx="9144000" cy="6917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556792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материалов по различным направлениям деятельности, 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использованием программ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Office,Word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том числе при разработки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планов и конспектов НОД, различного вида мероприятий, консультаций для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презентаций в программе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повышения эффективности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образовательной деятельности с детьми и педагогической компетенции 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 в процессе проведения родительских собраний, праздничных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мероприятий.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стендов, буклетов.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Принимаю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Интернет – сообществах</a:t>
            </a:r>
          </a:p>
          <a:p>
            <a:pPr algn="just"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ИКТ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образовательном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процессе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476672"/>
            <a:ext cx="8136904" cy="58323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Сайты, ссылки которые я часто использую в своей работе:</a:t>
            </a:r>
          </a:p>
          <a:p>
            <a:r>
              <a:rPr lang="ru-RU" sz="1100" u="sng" dirty="0" err="1" smtClean="0"/>
              <a:t>Минпросвещения</a:t>
            </a:r>
            <a:r>
              <a:rPr lang="ru-RU" sz="1100" u="sng" dirty="0" smtClean="0"/>
              <a:t> России</a:t>
            </a:r>
            <a:endParaRPr lang="ru-RU" sz="1100" dirty="0" smtClean="0"/>
          </a:p>
          <a:p>
            <a:r>
              <a:rPr lang="ru-RU" sz="1100" u="sng" dirty="0" smtClean="0"/>
              <a:t>Государственные программы</a:t>
            </a:r>
            <a:r>
              <a:rPr lang="ru-RU" sz="1100" dirty="0" smtClean="0"/>
              <a:t> </a:t>
            </a:r>
          </a:p>
          <a:p>
            <a:r>
              <a:rPr lang="ru-RU" sz="1100" u="sng" dirty="0" smtClean="0"/>
              <a:t>Министерство образования РТ: Воспитание</a:t>
            </a:r>
            <a:endParaRPr lang="ru-RU" sz="1100" dirty="0" smtClean="0"/>
          </a:p>
          <a:p>
            <a:r>
              <a:rPr lang="ru-RU" sz="1100" u="sng" dirty="0" smtClean="0"/>
              <a:t>Департамент по образованию Мэрии города Кызыла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Сайты садиков Республики Тыва</a:t>
            </a:r>
          </a:p>
          <a:p>
            <a:r>
              <a:rPr lang="ru-RU" sz="1100" u="sng" dirty="0" smtClean="0"/>
              <a:t>Приказ Министерства просвещения Российской Федерации от 31.05.2021 № 287 «Об утверждении федерального государственного образовательного стандарта основного общего образования»</a:t>
            </a:r>
            <a:endParaRPr lang="ru-RU" sz="1100" dirty="0" smtClean="0"/>
          </a:p>
          <a:p>
            <a:r>
              <a:rPr lang="ru-RU" sz="1100" u="sng" dirty="0" smtClean="0"/>
              <a:t>Новые образовательные стандарты НОО и ООО: обзор изменений</a:t>
            </a:r>
            <a:endParaRPr lang="ru-RU" sz="1100" dirty="0" smtClean="0"/>
          </a:p>
          <a:p>
            <a:r>
              <a:rPr lang="ru-RU" sz="1100" u="sng" dirty="0" smtClean="0"/>
              <a:t>Федеральные государственные образовательные стандарты дошкольного образования</a:t>
            </a:r>
            <a:r>
              <a:rPr lang="ru-RU" sz="1100" dirty="0" smtClean="0"/>
              <a:t> </a:t>
            </a:r>
          </a:p>
          <a:p>
            <a:r>
              <a:rPr lang="ru-RU" sz="1100" u="sng" dirty="0" smtClean="0"/>
              <a:t>Конвенция о правах ребенка</a:t>
            </a:r>
            <a:endParaRPr lang="ru-RU" sz="1100" dirty="0" smtClean="0"/>
          </a:p>
          <a:p>
            <a:r>
              <a:rPr lang="ru-RU" sz="1100" u="sng" dirty="0" smtClean="0"/>
              <a:t>Федеральный закон об образовании в РФ</a:t>
            </a:r>
            <a:r>
              <a:rPr lang="ru-RU" sz="1100" dirty="0" smtClean="0"/>
              <a:t> </a:t>
            </a:r>
          </a:p>
          <a:p>
            <a:r>
              <a:rPr lang="ru-RU" sz="1100" u="sng" dirty="0" smtClean="0"/>
              <a:t>Федеральный закон от 29.12.2012 N 273-ФЗ (ред. от 30.12.2021) «Об образовании в Российской Федерации». Статья 64. Дошкольное образование</a:t>
            </a:r>
            <a:endParaRPr lang="ru-RU" dirty="0" smtClean="0"/>
          </a:p>
          <a:p>
            <a:r>
              <a:rPr lang="ru-RU" sz="1400" u="sng" dirty="0" smtClean="0">
                <a:solidFill>
                  <a:srgbClr val="00B0F0"/>
                </a:solidFill>
                <a:hlinkClick r:id="rId3"/>
              </a:rPr>
              <a:t>http://www.zonar.info</a:t>
            </a:r>
            <a:r>
              <a:rPr lang="ru-RU" sz="1400" dirty="0" smtClean="0">
                <a:solidFill>
                  <a:srgbClr val="00B0F0"/>
                </a:solidFill>
              </a:rPr>
              <a:t> </a:t>
            </a:r>
            <a:r>
              <a:rPr lang="ru-RU" sz="1400" dirty="0" smtClean="0"/>
              <a:t>- "Оригами - Мир своими руками". Сайт посвящён древнему искусству складывания фигурок из бумаги. Здесь вы найдете схемы и видео схем складывания оригами.</a:t>
            </a:r>
          </a:p>
          <a:p>
            <a:r>
              <a:rPr lang="ru-RU" sz="1400" u="sng" dirty="0" smtClean="0">
                <a:hlinkClick r:id="rId4"/>
              </a:rPr>
              <a:t>http://pochemu4ka.ru/</a:t>
            </a:r>
            <a:r>
              <a:rPr lang="ru-RU" sz="1400" dirty="0" smtClean="0"/>
              <a:t> - Детский портал «Почемучка». На сайте можно найти много интересного и увлекательного.</a:t>
            </a:r>
          </a:p>
          <a:p>
            <a:r>
              <a:rPr lang="ru-RU" sz="1400" u="sng" dirty="0" smtClean="0">
                <a:hlinkClick r:id="rId5"/>
              </a:rPr>
              <a:t>http://www.solnet.ee/</a:t>
            </a:r>
            <a:r>
              <a:rPr lang="ru-RU" sz="1400" u="sng" dirty="0" smtClean="0"/>
              <a:t> </a:t>
            </a:r>
            <a:r>
              <a:rPr lang="ru-RU" sz="1400" dirty="0" smtClean="0"/>
              <a:t>- Детский портал «Солнышко». Много интересного материала для родителей, детей и педагогов.</a:t>
            </a:r>
          </a:p>
          <a:p>
            <a:r>
              <a:rPr lang="ru-RU" sz="1400" u="sng" dirty="0" smtClean="0">
                <a:hlinkClick r:id="rId6"/>
              </a:rPr>
              <a:t>http://eor-np.ru/taxonomy/term/548 </a:t>
            </a:r>
            <a:r>
              <a:rPr lang="ru-RU" sz="1400" dirty="0" smtClean="0"/>
              <a:t>- Электронные образовательные ресурсы по тематике дошкольного образования: безопасность, коммуникация, познание, художественное творчество);</a:t>
            </a:r>
          </a:p>
          <a:p>
            <a:r>
              <a:rPr lang="ru-RU" sz="1400" u="sng" dirty="0" smtClean="0">
                <a:hlinkClick r:id="rId7"/>
              </a:rPr>
              <a:t>http://www.poznayka.ru/</a:t>
            </a:r>
            <a:r>
              <a:rPr lang="ru-RU" sz="1400" dirty="0" smtClean="0"/>
              <a:t> - Сайт «</a:t>
            </a:r>
            <a:r>
              <a:rPr lang="ru-RU" sz="1400" dirty="0" err="1" smtClean="0"/>
              <a:t>Познайка</a:t>
            </a:r>
            <a:r>
              <a:rPr lang="ru-RU" sz="1400" dirty="0" smtClean="0"/>
              <a:t>». Детский сайт для родителей. Вашего ребёнка ждут развивающие игры, раскраски, аппликации и многое другое.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/>
              <a:t>Уважаемые коллеги!</a:t>
            </a:r>
          </a:p>
          <a:p>
            <a:pPr algn="ctr"/>
            <a:r>
              <a:rPr lang="ru-RU" sz="4000" dirty="0" smtClean="0"/>
              <a:t>По всем вопросам Вы можете обращаться на адрес электронной почты: </a:t>
            </a:r>
            <a:r>
              <a:rPr lang="en-US" sz="4000" b="1" dirty="0" smtClean="0"/>
              <a:t>aldynay.kuzhuget.1990@mail.ru</a:t>
            </a:r>
            <a:endParaRPr lang="ru-RU" sz="4000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dirty="0" smtClean="0"/>
              <a:t>С радостью отвечу на все интересующие Вас вопросы!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484784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ВНИМАНИЕ!!!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144000" cy="6917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Информационная карта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Ф.И.О.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Кужугет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Алдынай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Амировна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26.03.1990 г.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высшее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Место учебы: </a:t>
            </a:r>
            <a:r>
              <a:rPr lang="ru-RU" sz="2400" dirty="0" smtClean="0"/>
              <a:t>ФГБОУ ВО ТГУ 2015 г.</a:t>
            </a:r>
          </a:p>
          <a:p>
            <a:r>
              <a:rPr lang="ru-RU" sz="2400" dirty="0" smtClean="0"/>
              <a:t>ГАОУДПО «Тувинский институт развития образования и повышения квалификации» 2019 г.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работы:</a:t>
            </a:r>
            <a:r>
              <a:rPr lang="ru-RU" sz="2400" dirty="0" err="1" smtClean="0"/>
              <a:t>МБДОУ</a:t>
            </a:r>
            <a:r>
              <a:rPr lang="ru-RU" sz="2400" dirty="0" smtClean="0"/>
              <a:t> «</a:t>
            </a:r>
            <a:r>
              <a:rPr lang="ru-RU" sz="2400" dirty="0" err="1" smtClean="0"/>
              <a:t>Диинчигеш</a:t>
            </a:r>
            <a:r>
              <a:rPr lang="ru-RU" sz="2400" dirty="0" smtClean="0"/>
              <a:t>» с. </a:t>
            </a:r>
            <a:r>
              <a:rPr lang="ru-RU" sz="2400" dirty="0" err="1" smtClean="0"/>
              <a:t>Суг-Аксы</a:t>
            </a:r>
            <a:r>
              <a:rPr lang="ru-RU" sz="2400" dirty="0" smtClean="0"/>
              <a:t>, </a:t>
            </a:r>
            <a:r>
              <a:rPr lang="ru-RU" sz="2400" dirty="0" err="1" smtClean="0"/>
              <a:t>Сут-Хольский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кожуун</a:t>
            </a:r>
            <a:r>
              <a:rPr lang="ru-RU" sz="2400" dirty="0" smtClean="0"/>
              <a:t> РТ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Занимаемая должность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воспитатель</a:t>
            </a:r>
          </a:p>
          <a:p>
            <a:pPr marL="342900" indent="-342900"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Стаж работы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2 года</a:t>
            </a:r>
          </a:p>
          <a:p>
            <a:pPr marL="342900" indent="-3429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Ссылка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2400" dirty="0" err="1" smtClean="0"/>
              <a:t>https</a:t>
            </a:r>
            <a:r>
              <a:rPr lang="ru-RU" sz="2400" dirty="0" smtClean="0"/>
              <a:t>://</a:t>
            </a:r>
            <a:r>
              <a:rPr lang="ru-RU" sz="2400" dirty="0" err="1" smtClean="0"/>
              <a:t>diinchigesh-s-aksy.rtyva.ru</a:t>
            </a:r>
            <a:r>
              <a:rPr lang="ru-RU" sz="2400" dirty="0" smtClean="0"/>
              <a:t>/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435100" y="1524000"/>
          <a:ext cx="3657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</a:tr>
            </a:tbl>
          </a:graphicData>
        </a:graphic>
      </p:graphicFrame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59065"/>
            <a:ext cx="9251504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8864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88840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88840"/>
            <a:ext cx="39239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Данные о повышение квалификации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1052735"/>
          <a:ext cx="8208912" cy="244827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36304"/>
                <a:gridCol w="2736304"/>
                <a:gridCol w="2736304"/>
              </a:tblGrid>
              <a:tr h="8765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и место прохождения курсов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курсов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документа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717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Тувинское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региональное отделение общественной организации «Педагогическое общество России» 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16-21.01.2023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«Организация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образовательной деятельности воспитателей и специалистов в ДОО на основе системно-деятельного подхода в соответствии с ФГОС ДО»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Удостоверение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 ч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7634999" cy="27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0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Мое педагогическое кредо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Любить детей и свою работу — вот, что самое важное.</a:t>
            </a:r>
          </a:p>
          <a:p>
            <a:endParaRPr lang="ru-RU" i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13" name="Рисунок 12" descr="Это изображение имеет пустой атрибут alt; его имя файла - 2_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36912"/>
            <a:ext cx="4536504" cy="297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28600" y="0"/>
            <a:ext cx="9972600" cy="75438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540568" y="188640"/>
            <a:ext cx="94330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Мои воспитанники моя гордость</a:t>
            </a:r>
          </a:p>
          <a:p>
            <a:endParaRPr lang="ru-RU" dirty="0"/>
          </a:p>
        </p:txBody>
      </p:sp>
      <p:pic>
        <p:nvPicPr>
          <p:cNvPr id="2050" name="Picture 2" descr="C:\Users\днс\Desktop\403K2_3hCI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3744417" cy="2664296"/>
          </a:xfrm>
          <a:prstGeom prst="rect">
            <a:avLst/>
          </a:prstGeom>
          <a:noFill/>
        </p:spPr>
      </p:pic>
      <p:pic>
        <p:nvPicPr>
          <p:cNvPr id="2051" name="Picture 3" descr="C:\Users\днс\Desktop\i3LxtHYEW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52736"/>
            <a:ext cx="3552394" cy="2664296"/>
          </a:xfrm>
          <a:prstGeom prst="rect">
            <a:avLst/>
          </a:prstGeom>
          <a:noFill/>
        </p:spPr>
      </p:pic>
      <p:pic>
        <p:nvPicPr>
          <p:cNvPr id="3074" name="Picture 2" descr="C:\Users\днс\Desktop\IMG-afc4d0e9894cc99c5c46ff5783254667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933056"/>
            <a:ext cx="3923928" cy="2655771"/>
          </a:xfrm>
          <a:prstGeom prst="rect">
            <a:avLst/>
          </a:prstGeom>
          <a:noFill/>
        </p:spPr>
      </p:pic>
      <p:pic>
        <p:nvPicPr>
          <p:cNvPr id="3" name="Picture 2" descr="C:\Users\днс\Downloads\Attachments_aldynay.kuzhuget.1990@mail.ru_2023-01-25_10-39-45\IMG-06b907ee81fe732659c07c4a39eb4765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05064"/>
            <a:ext cx="3455030" cy="2591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435100" y="1524000"/>
          <a:ext cx="3657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</a:tr>
            </a:tbl>
          </a:graphicData>
        </a:graphic>
      </p:graphicFrame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88640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Самый любимый мой коллектив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нс\Desktop\Диинчигеш чуруктар\x96OUSoaz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6312024" cy="4734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435100" y="1524000"/>
          <a:ext cx="3657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</a:tr>
            </a:tbl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8864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любимая работа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нс\Downloads\Attachments_aldynay.kuzhuget.1990@mail.ru_2023-01-25_10-39-45\IMG-99a61a9fe07e5cbfb071ddbead14cbd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3366150" cy="2535132"/>
          </a:xfrm>
          <a:prstGeom prst="rect">
            <a:avLst/>
          </a:prstGeom>
          <a:noFill/>
        </p:spPr>
      </p:pic>
      <p:pic>
        <p:nvPicPr>
          <p:cNvPr id="1027" name="Picture 3" descr="C:\Users\днс\Downloads\Attachments_aldynay.kuzhuget.1990@mail.ru_2023-01-25_10-39-45\IMG-b267493c9fc33b52ba1fdc4512c2dd50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70738"/>
            <a:ext cx="3310675" cy="248300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861048"/>
            <a:ext cx="3467199" cy="2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днс\Downloads\Attachments_aldynay.kuzhuget.1990@mail.ru_2023-01-25_10-39-45\IMG202211251137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5173" y="3933056"/>
            <a:ext cx="3231945" cy="2433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435100" y="1524000"/>
          <a:ext cx="3657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597" marR="44597"/>
                </a:tc>
              </a:tr>
            </a:tbl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8864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детей в конкурсах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днс\Desktop\ldVDMjhdr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159" y="1052736"/>
            <a:ext cx="2387633" cy="3377353"/>
          </a:xfrm>
          <a:prstGeom prst="rect">
            <a:avLst/>
          </a:prstGeom>
          <a:noFill/>
        </p:spPr>
      </p:pic>
      <p:pic>
        <p:nvPicPr>
          <p:cNvPr id="7171" name="Picture 3" descr="C:\Users\днс\Desktop\AE_h6_8L-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052736"/>
            <a:ext cx="2287089" cy="3235132"/>
          </a:xfrm>
          <a:prstGeom prst="rect">
            <a:avLst/>
          </a:prstGeom>
          <a:noFill/>
        </p:spPr>
      </p:pic>
      <p:pic>
        <p:nvPicPr>
          <p:cNvPr id="7173" name="Picture 5" descr="C:\Users\днс\Desktop\Кужугет А.А\аюш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052736"/>
            <a:ext cx="2154690" cy="3092889"/>
          </a:xfrm>
          <a:prstGeom prst="rect">
            <a:avLst/>
          </a:prstGeom>
          <a:noFill/>
        </p:spPr>
      </p:pic>
      <p:pic>
        <p:nvPicPr>
          <p:cNvPr id="7174" name="Picture 6" descr="C:\Users\днс\Desktop\Кужугет А.А\2023-01-23_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212976"/>
            <a:ext cx="2422074" cy="3330476"/>
          </a:xfrm>
          <a:prstGeom prst="rect">
            <a:avLst/>
          </a:prstGeom>
          <a:noFill/>
        </p:spPr>
      </p:pic>
      <p:pic>
        <p:nvPicPr>
          <p:cNvPr id="7176" name="Picture 8" descr="C:\Users\днс\Desktop\Кужугет А.А\ка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3644433"/>
            <a:ext cx="2238761" cy="3213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500</TotalTime>
  <Words>385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Слайд 2</vt:lpstr>
      <vt:lpstr>Слайд 3</vt:lpstr>
      <vt:lpstr>Слайд 4</vt:lpstr>
      <vt:lpstr>Мое педагогическое кредо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днс</cp:lastModifiedBy>
  <cp:revision>49</cp:revision>
  <dcterms:created xsi:type="dcterms:W3CDTF">2022-02-19T14:08:16Z</dcterms:created>
  <dcterms:modified xsi:type="dcterms:W3CDTF">2023-01-25T08:11:59Z</dcterms:modified>
</cp:coreProperties>
</file>