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3" r:id="rId1"/>
  </p:sldMasterIdLst>
  <p:sldIdLst>
    <p:sldId id="256" r:id="rId2"/>
    <p:sldId id="257" r:id="rId3"/>
    <p:sldId id="258" r:id="rId4"/>
    <p:sldId id="260" r:id="rId5"/>
    <p:sldId id="259" r:id="rId6"/>
    <p:sldId id="264" r:id="rId7"/>
    <p:sldId id="263" r:id="rId8"/>
    <p:sldId id="262" r:id="rId9"/>
    <p:sldId id="261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5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0B4D5-EC9B-437D-A756-8C20C7ADE8E0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A2C5F-4A75-41E8-88B6-ED33EA31FF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0918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0B4D5-EC9B-437D-A756-8C20C7ADE8E0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A2C5F-4A75-41E8-88B6-ED33EA31FF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4018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0B4D5-EC9B-437D-A756-8C20C7ADE8E0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A2C5F-4A75-41E8-88B6-ED33EA31FFA9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350203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0B4D5-EC9B-437D-A756-8C20C7ADE8E0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A2C5F-4A75-41E8-88B6-ED33EA31FF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39070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0B4D5-EC9B-437D-A756-8C20C7ADE8E0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A2C5F-4A75-41E8-88B6-ED33EA31FFA9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474580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0B4D5-EC9B-437D-A756-8C20C7ADE8E0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A2C5F-4A75-41E8-88B6-ED33EA31FF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5759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0B4D5-EC9B-437D-A756-8C20C7ADE8E0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A2C5F-4A75-41E8-88B6-ED33EA31FF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17338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0B4D5-EC9B-437D-A756-8C20C7ADE8E0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A2C5F-4A75-41E8-88B6-ED33EA31FF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3124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0B4D5-EC9B-437D-A756-8C20C7ADE8E0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A2C5F-4A75-41E8-88B6-ED33EA31FF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6086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0B4D5-EC9B-437D-A756-8C20C7ADE8E0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A2C5F-4A75-41E8-88B6-ED33EA31FF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9951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0B4D5-EC9B-437D-A756-8C20C7ADE8E0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A2C5F-4A75-41E8-88B6-ED33EA31FF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6956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0B4D5-EC9B-437D-A756-8C20C7ADE8E0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A2C5F-4A75-41E8-88B6-ED33EA31FF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8547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0B4D5-EC9B-437D-A756-8C20C7ADE8E0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A2C5F-4A75-41E8-88B6-ED33EA31FF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8341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0B4D5-EC9B-437D-A756-8C20C7ADE8E0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A2C5F-4A75-41E8-88B6-ED33EA31FF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2682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0B4D5-EC9B-437D-A756-8C20C7ADE8E0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A2C5F-4A75-41E8-88B6-ED33EA31FF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2213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A2C5F-4A75-41E8-88B6-ED33EA31FFA9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0B4D5-EC9B-437D-A756-8C20C7ADE8E0}" type="datetimeFigureOut">
              <a:rPr lang="ru-RU" smtClean="0"/>
              <a:t>20.01.2021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792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40B4D5-EC9B-437D-A756-8C20C7ADE8E0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3AA2C5F-4A75-41E8-88B6-ED33EA31FF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766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4" r:id="rId1"/>
    <p:sldLayoutId id="2147483865" r:id="rId2"/>
    <p:sldLayoutId id="2147483866" r:id="rId3"/>
    <p:sldLayoutId id="2147483867" r:id="rId4"/>
    <p:sldLayoutId id="2147483868" r:id="rId5"/>
    <p:sldLayoutId id="2147483869" r:id="rId6"/>
    <p:sldLayoutId id="2147483870" r:id="rId7"/>
    <p:sldLayoutId id="2147483871" r:id="rId8"/>
    <p:sldLayoutId id="2147483872" r:id="rId9"/>
    <p:sldLayoutId id="2147483873" r:id="rId10"/>
    <p:sldLayoutId id="2147483874" r:id="rId11"/>
    <p:sldLayoutId id="2147483875" r:id="rId12"/>
    <p:sldLayoutId id="2147483876" r:id="rId13"/>
    <p:sldLayoutId id="2147483877" r:id="rId14"/>
    <p:sldLayoutId id="2147483878" r:id="rId15"/>
    <p:sldLayoutId id="214748387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2589213" y="1057276"/>
            <a:ext cx="8915399" cy="2228849"/>
          </a:xfrm>
          <a:solidFill>
            <a:srgbClr val="00B0F0"/>
          </a:solidFill>
        </p:spPr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«</a:t>
            </a:r>
            <a:r>
              <a:rPr lang="ru-RU" b="1" dirty="0" err="1" smtClean="0">
                <a:solidFill>
                  <a:srgbClr val="FF0000"/>
                </a:solidFill>
              </a:rPr>
              <a:t>Суузуннуг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суттуг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шайым</a:t>
            </a:r>
            <a:r>
              <a:rPr lang="ru-RU" b="1" dirty="0" smtClean="0">
                <a:solidFill>
                  <a:srgbClr val="FF0000"/>
                </a:solidFill>
              </a:rPr>
              <a:t>»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b="1" dirty="0" err="1" smtClean="0">
                <a:solidFill>
                  <a:srgbClr val="0070C0"/>
                </a:solidFill>
              </a:rPr>
              <a:t>Тургусканы</a:t>
            </a:r>
            <a:r>
              <a:rPr lang="ru-RU" b="1" dirty="0" smtClean="0">
                <a:solidFill>
                  <a:srgbClr val="0070C0"/>
                </a:solidFill>
              </a:rPr>
              <a:t>: </a:t>
            </a:r>
            <a:r>
              <a:rPr lang="ru-RU" b="1" dirty="0" err="1" smtClean="0">
                <a:solidFill>
                  <a:srgbClr val="7030A0"/>
                </a:solidFill>
              </a:rPr>
              <a:t>Ыры-хогжум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</a:p>
          <a:p>
            <a:pPr algn="r"/>
            <a:r>
              <a:rPr lang="ru-RU" b="1" dirty="0" err="1" smtClean="0">
                <a:solidFill>
                  <a:srgbClr val="7030A0"/>
                </a:solidFill>
              </a:rPr>
              <a:t>башкызы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Монгуш</a:t>
            </a:r>
            <a:r>
              <a:rPr lang="ru-RU" b="1" dirty="0" smtClean="0">
                <a:solidFill>
                  <a:srgbClr val="7030A0"/>
                </a:solidFill>
              </a:rPr>
              <a:t> С.О.</a:t>
            </a:r>
            <a:endParaRPr lang="ru-RU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9552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14351" y="242888"/>
            <a:ext cx="8786812" cy="1500187"/>
          </a:xfrm>
          <a:solidFill>
            <a:srgbClr val="00B0F0"/>
          </a:solidFill>
        </p:spPr>
        <p:txBody>
          <a:bodyPr/>
          <a:lstStyle/>
          <a:p>
            <a:r>
              <a:rPr lang="ru-RU" b="1" dirty="0" err="1" smtClean="0">
                <a:solidFill>
                  <a:srgbClr val="FF0000"/>
                </a:solidFill>
              </a:rPr>
              <a:t>Арга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кирген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кижи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саат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дайнаар</a:t>
            </a:r>
            <a:r>
              <a:rPr lang="ru-RU" b="1" dirty="0" smtClean="0">
                <a:solidFill>
                  <a:srgbClr val="FF0000"/>
                </a:solidFill>
              </a:rPr>
              <a:t/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err="1" smtClean="0">
                <a:solidFill>
                  <a:srgbClr val="FF0000"/>
                </a:solidFill>
              </a:rPr>
              <a:t>Аалга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кирген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кижи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аяк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эрии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ызырар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5913" y="2189163"/>
            <a:ext cx="6247564" cy="4468812"/>
          </a:xfrm>
        </p:spPr>
      </p:pic>
    </p:spTree>
    <p:extLst>
      <p:ext uri="{BB962C8B-B14F-4D97-AF65-F5344CB8AC3E}">
        <p14:creationId xmlns:p14="http://schemas.microsoft.com/office/powerpoint/2010/main" val="987913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626" y="609600"/>
            <a:ext cx="8845376" cy="5432425"/>
          </a:xfrm>
        </p:spPr>
      </p:pic>
    </p:spTree>
    <p:extLst>
      <p:ext uri="{BB962C8B-B14F-4D97-AF65-F5344CB8AC3E}">
        <p14:creationId xmlns:p14="http://schemas.microsoft.com/office/powerpoint/2010/main" val="1690283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176212"/>
            <a:ext cx="9753600" cy="6505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3505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0957" y="2160588"/>
            <a:ext cx="6890124" cy="3881437"/>
          </a:xfrm>
        </p:spPr>
      </p:pic>
    </p:spTree>
    <p:extLst>
      <p:ext uri="{BB962C8B-B14F-4D97-AF65-F5344CB8AC3E}">
        <p14:creationId xmlns:p14="http://schemas.microsoft.com/office/powerpoint/2010/main" val="42366521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180975"/>
            <a:ext cx="9753600" cy="6496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3025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226597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712375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65449779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32</TotalTime>
  <Words>17</Words>
  <Application>Microsoft Office PowerPoint</Application>
  <PresentationFormat>Широкоэкранный</PresentationFormat>
  <Paragraphs>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Wingdings 3</vt:lpstr>
      <vt:lpstr>Грань</vt:lpstr>
      <vt:lpstr>«Суузуннуг суттуг шайым»</vt:lpstr>
      <vt:lpstr>Арга кирген кижи саат дайнаар Аалга кирген кижи аяк эрии ызырар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«Суузуннуг суттуг шайым»</dc:title>
  <dc:creator>DEXP</dc:creator>
  <cp:lastModifiedBy>DEXP</cp:lastModifiedBy>
  <cp:revision>3</cp:revision>
  <dcterms:created xsi:type="dcterms:W3CDTF">2021-01-20T10:51:28Z</dcterms:created>
  <dcterms:modified xsi:type="dcterms:W3CDTF">2021-01-20T11:23:40Z</dcterms:modified>
</cp:coreProperties>
</file>