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57" r:id="rId3"/>
    <p:sldId id="259" r:id="rId4"/>
    <p:sldId id="283" r:id="rId5"/>
    <p:sldId id="287" r:id="rId6"/>
    <p:sldId id="284" r:id="rId7"/>
    <p:sldId id="285" r:id="rId8"/>
    <p:sldId id="286" r:id="rId9"/>
    <p:sldId id="288" r:id="rId10"/>
    <p:sldId id="292" r:id="rId11"/>
    <p:sldId id="293" r:id="rId12"/>
    <p:sldId id="294" r:id="rId13"/>
    <p:sldId id="297" r:id="rId14"/>
    <p:sldId id="299" r:id="rId15"/>
    <p:sldId id="300" r:id="rId16"/>
    <p:sldId id="298" r:id="rId17"/>
    <p:sldId id="29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14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4D0520-1C7E-4769-964D-D5FD1712492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63B98E-2927-40BD-B762-CEF39DC00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483768" y="5929330"/>
            <a:ext cx="6660232" cy="571504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err="1" smtClean="0">
                <a:solidFill>
                  <a:srgbClr val="FF0000"/>
                </a:solidFill>
              </a:rPr>
              <a:t>Кылганы</a:t>
            </a:r>
            <a:r>
              <a:rPr lang="ru-RU" sz="6400" dirty="0" smtClean="0">
                <a:solidFill>
                  <a:srgbClr val="FF0000"/>
                </a:solidFill>
              </a:rPr>
              <a:t>:</a:t>
            </a:r>
            <a:r>
              <a:rPr lang="ru-RU" sz="6400" dirty="0" smtClean="0">
                <a:solidFill>
                  <a:srgbClr val="00B0F0"/>
                </a:solidFill>
              </a:rPr>
              <a:t> </a:t>
            </a:r>
            <a:r>
              <a:rPr lang="ru-RU" sz="6400" dirty="0" err="1" smtClean="0">
                <a:solidFill>
                  <a:srgbClr val="00B0F0"/>
                </a:solidFill>
              </a:rPr>
              <a:t>Ондар</a:t>
            </a:r>
            <a:r>
              <a:rPr lang="ru-RU" sz="6400" dirty="0" smtClean="0">
                <a:solidFill>
                  <a:srgbClr val="00B0F0"/>
                </a:solidFill>
              </a:rPr>
              <a:t> О.А.«</a:t>
            </a:r>
            <a:r>
              <a:rPr lang="ru-RU" sz="6400" dirty="0" err="1" smtClean="0">
                <a:solidFill>
                  <a:srgbClr val="00B0F0"/>
                </a:solidFill>
              </a:rPr>
              <a:t>Диинчигеш</a:t>
            </a:r>
            <a:r>
              <a:rPr lang="ru-RU" sz="6400" dirty="0" smtClean="0">
                <a:solidFill>
                  <a:srgbClr val="00B0F0"/>
                </a:solidFill>
              </a:rPr>
              <a:t>» </a:t>
            </a:r>
            <a:endParaRPr lang="ru-RU" sz="6400" dirty="0" smtClean="0">
              <a:solidFill>
                <a:srgbClr val="00B0F0"/>
              </a:solidFill>
            </a:endParaRPr>
          </a:p>
          <a:p>
            <a:r>
              <a:rPr lang="ru-RU" sz="6400" dirty="0" err="1" smtClean="0">
                <a:solidFill>
                  <a:srgbClr val="00B0F0"/>
                </a:solidFill>
              </a:rPr>
              <a:t>уруглар</a:t>
            </a:r>
            <a:r>
              <a:rPr lang="ru-RU" sz="6400" dirty="0" smtClean="0">
                <a:solidFill>
                  <a:srgbClr val="00B0F0"/>
                </a:solidFill>
              </a:rPr>
              <a:t> </a:t>
            </a:r>
            <a:r>
              <a:rPr lang="ru-RU" sz="6400" dirty="0" err="1" smtClean="0">
                <a:solidFill>
                  <a:srgbClr val="00B0F0"/>
                </a:solidFill>
              </a:rPr>
              <a:t>садынын</a:t>
            </a:r>
            <a:r>
              <a:rPr lang="ru-RU" sz="6400" dirty="0" smtClean="0">
                <a:solidFill>
                  <a:srgbClr val="00B0F0"/>
                </a:solidFill>
              </a:rPr>
              <a:t> </a:t>
            </a:r>
            <a:r>
              <a:rPr lang="ru-RU" sz="6400" dirty="0" err="1" smtClean="0">
                <a:solidFill>
                  <a:srgbClr val="00B0F0"/>
                </a:solidFill>
              </a:rPr>
              <a:t>башкызы</a:t>
            </a:r>
            <a:endParaRPr lang="ru-RU" sz="64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669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 С</a:t>
            </a:r>
            <a:r>
              <a:rPr lang="el-GR" sz="4400" b="1" dirty="0" smtClean="0">
                <a:solidFill>
                  <a:srgbClr val="FF0000"/>
                </a:solidFill>
              </a:rPr>
              <a:t>γ</a:t>
            </a:r>
            <a:r>
              <a:rPr lang="ru-RU" sz="4400" b="1" dirty="0" err="1" smtClean="0">
                <a:solidFill>
                  <a:srgbClr val="FF0000"/>
                </a:solidFill>
              </a:rPr>
              <a:t>т-Х</a:t>
            </a:r>
            <a:r>
              <a:rPr lang="ru-RU" sz="4400" b="1" dirty="0" err="1" smtClean="0">
                <a:solidFill>
                  <a:srgbClr val="FF0000"/>
                </a:solidFill>
                <a:latin typeface="Calibri"/>
              </a:rPr>
              <a:t>ѳ</a:t>
            </a:r>
            <a:r>
              <a:rPr lang="ru-RU" sz="4400" b="1" dirty="0" err="1" smtClean="0">
                <a:solidFill>
                  <a:srgbClr val="FF0000"/>
                </a:solidFill>
              </a:rPr>
              <a:t>л </a:t>
            </a:r>
            <a:r>
              <a:rPr lang="ru-RU" sz="4400" b="1" dirty="0" smtClean="0">
                <a:solidFill>
                  <a:srgbClr val="FF0000"/>
                </a:solidFill>
              </a:rPr>
              <a:t>– </a:t>
            </a:r>
          </a:p>
          <a:p>
            <a:pPr algn="ctr">
              <a:buNone/>
            </a:pPr>
            <a:r>
              <a:rPr lang="ru-RU" sz="3200" dirty="0" smtClean="0"/>
              <a:t>  </a:t>
            </a:r>
            <a:r>
              <a:rPr lang="ru-RU" sz="4400" dirty="0" err="1" smtClean="0">
                <a:solidFill>
                  <a:srgbClr val="7030A0"/>
                </a:solidFill>
              </a:rPr>
              <a:t>Аякта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</a:rPr>
              <a:t>кудуп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</a:rPr>
              <a:t>каан</a:t>
            </a:r>
            <a:r>
              <a:rPr lang="ru-RU" sz="4400" dirty="0" smtClean="0">
                <a:solidFill>
                  <a:srgbClr val="7030A0"/>
                </a:solidFill>
              </a:rPr>
              <a:t> с</a:t>
            </a:r>
            <a:r>
              <a:rPr lang="el-GR" sz="4400" dirty="0" smtClean="0">
                <a:solidFill>
                  <a:srgbClr val="7030A0"/>
                </a:solidFill>
              </a:rPr>
              <a:t>γ</a:t>
            </a:r>
            <a:r>
              <a:rPr lang="ru-RU" sz="4400" dirty="0" smtClean="0">
                <a:solidFill>
                  <a:srgbClr val="7030A0"/>
                </a:solidFill>
              </a:rPr>
              <a:t>т ышкаш </a:t>
            </a:r>
            <a:r>
              <a:rPr lang="ru-RU" sz="4400" dirty="0" err="1" smtClean="0">
                <a:solidFill>
                  <a:srgbClr val="7030A0"/>
                </a:solidFill>
              </a:rPr>
              <a:t>к</a:t>
            </a:r>
            <a:r>
              <a:rPr lang="ru-RU" sz="4400" dirty="0" err="1" smtClean="0">
                <a:solidFill>
                  <a:srgbClr val="7030A0"/>
                </a:solidFill>
                <a:latin typeface="Calibri"/>
              </a:rPr>
              <a:t>ѳ</a:t>
            </a:r>
            <a:r>
              <a:rPr lang="ru-RU" sz="4400" dirty="0" err="1" smtClean="0">
                <a:solidFill>
                  <a:srgbClr val="7030A0"/>
                </a:solidFill>
              </a:rPr>
              <a:t>ст</a:t>
            </a:r>
            <a:r>
              <a:rPr lang="el-GR" sz="4400" dirty="0" smtClean="0">
                <a:solidFill>
                  <a:srgbClr val="7030A0"/>
                </a:solidFill>
              </a:rPr>
              <a:t>γ</a:t>
            </a:r>
            <a:r>
              <a:rPr lang="ru-RU" sz="4400" dirty="0" smtClean="0">
                <a:solidFill>
                  <a:srgbClr val="7030A0"/>
                </a:solidFill>
              </a:rPr>
              <a:t>р. </a:t>
            </a:r>
            <a:r>
              <a:rPr lang="ru-RU" sz="4400" dirty="0" err="1" smtClean="0">
                <a:solidFill>
                  <a:srgbClr val="7030A0"/>
                </a:solidFill>
              </a:rPr>
              <a:t>Ш</a:t>
            </a:r>
            <a:r>
              <a:rPr lang="ru-RU" sz="4400" dirty="0" err="1" smtClean="0">
                <a:solidFill>
                  <a:srgbClr val="7030A0"/>
                </a:solidFill>
                <a:latin typeface="Calibri"/>
              </a:rPr>
              <a:t>ѳ</a:t>
            </a:r>
            <a:r>
              <a:rPr lang="ru-RU" sz="4400" dirty="0" err="1" smtClean="0">
                <a:solidFill>
                  <a:srgbClr val="7030A0"/>
                </a:solidFill>
              </a:rPr>
              <a:t>л</a:t>
            </a:r>
            <a:r>
              <a:rPr lang="el-GR" sz="4400" dirty="0" smtClean="0">
                <a:solidFill>
                  <a:srgbClr val="7030A0"/>
                </a:solidFill>
              </a:rPr>
              <a:t>γ</a:t>
            </a:r>
            <a:r>
              <a:rPr lang="ru-RU" sz="4400" dirty="0" smtClean="0">
                <a:solidFill>
                  <a:srgbClr val="7030A0"/>
                </a:solidFill>
              </a:rPr>
              <a:t> 1400 га., </a:t>
            </a:r>
            <a:r>
              <a:rPr lang="ru-RU" sz="4400" dirty="0" err="1" smtClean="0">
                <a:solidFill>
                  <a:srgbClr val="7030A0"/>
                </a:solidFill>
              </a:rPr>
              <a:t>терени</a:t>
            </a:r>
            <a:r>
              <a:rPr lang="ru-RU" sz="4400" dirty="0" smtClean="0">
                <a:solidFill>
                  <a:srgbClr val="7030A0"/>
                </a:solidFill>
              </a:rPr>
              <a:t> 35 метр, </a:t>
            </a:r>
            <a:r>
              <a:rPr lang="ru-RU" sz="4400" dirty="0" err="1" smtClean="0">
                <a:solidFill>
                  <a:srgbClr val="7030A0"/>
                </a:solidFill>
              </a:rPr>
              <a:t>арыг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</a:rPr>
              <a:t>суглуг</a:t>
            </a:r>
            <a:r>
              <a:rPr lang="ru-RU" sz="4400" dirty="0" smtClean="0">
                <a:solidFill>
                  <a:srgbClr val="7030A0"/>
                </a:solidFill>
              </a:rPr>
              <a:t>, </a:t>
            </a:r>
            <a:r>
              <a:rPr lang="ru-RU" sz="4400" dirty="0" err="1" smtClean="0">
                <a:solidFill>
                  <a:srgbClr val="7030A0"/>
                </a:solidFill>
              </a:rPr>
              <a:t>байлак-байланныг</a:t>
            </a:r>
            <a:r>
              <a:rPr lang="ru-RU" sz="4400" dirty="0" smtClean="0">
                <a:solidFill>
                  <a:srgbClr val="7030A0"/>
                </a:solidFill>
              </a:rPr>
              <a:t> тайга </a:t>
            </a:r>
            <a:r>
              <a:rPr lang="ru-RU" sz="4400" dirty="0" err="1" smtClean="0">
                <a:solidFill>
                  <a:srgbClr val="7030A0"/>
                </a:solidFill>
              </a:rPr>
              <a:t>черде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</a:rPr>
              <a:t>х</a:t>
            </a:r>
            <a:r>
              <a:rPr lang="ru-RU" sz="4400" dirty="0" err="1" smtClean="0">
                <a:solidFill>
                  <a:srgbClr val="7030A0"/>
                </a:solidFill>
                <a:latin typeface="Calibri"/>
              </a:rPr>
              <a:t>ѳ</a:t>
            </a:r>
            <a:r>
              <a:rPr lang="ru-RU" sz="4400" dirty="0" err="1" smtClean="0">
                <a:solidFill>
                  <a:srgbClr val="7030A0"/>
                </a:solidFill>
              </a:rPr>
              <a:t>л</a:t>
            </a:r>
            <a:r>
              <a:rPr lang="ru-RU" sz="4400" dirty="0" smtClean="0">
                <a:solidFill>
                  <a:srgbClr val="7030A0"/>
                </a:solidFill>
              </a:rPr>
              <a:t>.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188" y="6350"/>
            <a:ext cx="8468811" cy="635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b_3c840f1388ad91ee5388ff388a5ae76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561975"/>
            <a:ext cx="9525000" cy="798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img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885698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fa910dd1ba084beed4c4d2f1e5415e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35771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err="1" smtClean="0">
                <a:solidFill>
                  <a:schemeClr val="accent2"/>
                </a:solidFill>
              </a:rPr>
              <a:t>Улуу-биле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err="1" smtClean="0">
                <a:solidFill>
                  <a:schemeClr val="accent2"/>
                </a:solidFill>
              </a:rPr>
              <a:t>четтирдим</a:t>
            </a:r>
            <a:r>
              <a:rPr lang="ru-RU" sz="3600" b="1" dirty="0" smtClean="0">
                <a:solidFill>
                  <a:schemeClr val="accent2"/>
                </a:solidFill>
              </a:rPr>
              <a:t>!!!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Сорулгазы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Уругларга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торээн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чери-Тыва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чуртун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таныштырары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Торээн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черин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унелеп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торээн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чуртунга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чоргааралды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хевирлээри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уругларнын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чугаа-домаан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сайзырадыры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Чер-чуртунун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бойдузунга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эртине-байлактарынга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хумагалыг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болурун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кижизидери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Торээн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чурт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дугайында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улегер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домактар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>
                <a:solidFill>
                  <a:srgbClr val="7030A0"/>
                </a:solidFill>
              </a:rPr>
              <a:t>Куш </a:t>
            </a:r>
            <a:r>
              <a:rPr lang="ru-RU" dirty="0" err="1" smtClean="0">
                <a:solidFill>
                  <a:srgbClr val="7030A0"/>
                </a:solidFill>
              </a:rPr>
              <a:t>уязынга</a:t>
            </a:r>
            <a:r>
              <a:rPr lang="ru-RU" dirty="0" smtClean="0">
                <a:solidFill>
                  <a:srgbClr val="7030A0"/>
                </a:solidFill>
              </a:rPr>
              <a:t> ынак, </a:t>
            </a:r>
            <a:r>
              <a:rPr lang="ru-RU" dirty="0" err="1" smtClean="0">
                <a:solidFill>
                  <a:srgbClr val="7030A0"/>
                </a:solidFill>
              </a:rPr>
              <a:t>кижи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чуртунга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ынак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Куш </a:t>
            </a:r>
            <a:r>
              <a:rPr lang="ru-RU" dirty="0" err="1" smtClean="0">
                <a:solidFill>
                  <a:srgbClr val="7030A0"/>
                </a:solidFill>
              </a:rPr>
              <a:t>уялыг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кижи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чурттуг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Кижи толу </a:t>
            </a:r>
            <a:r>
              <a:rPr lang="ru-RU" dirty="0" err="1" smtClean="0">
                <a:solidFill>
                  <a:srgbClr val="7030A0"/>
                </a:solidFill>
              </a:rPr>
              <a:t>каяа-даа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чоруур</a:t>
            </a:r>
            <a:r>
              <a:rPr lang="ru-RU" dirty="0" smtClean="0">
                <a:solidFill>
                  <a:srgbClr val="7030A0"/>
                </a:solidFill>
              </a:rPr>
              <a:t>, куш толу </a:t>
            </a:r>
            <a:r>
              <a:rPr lang="ru-RU" dirty="0" err="1" smtClean="0">
                <a:solidFill>
                  <a:srgbClr val="7030A0"/>
                </a:solidFill>
              </a:rPr>
              <a:t>каяа-даа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ужар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Т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ѳ</a:t>
            </a:r>
            <a:r>
              <a:rPr lang="ru-RU" dirty="0" err="1" smtClean="0">
                <a:solidFill>
                  <a:srgbClr val="7030A0"/>
                </a:solidFill>
              </a:rPr>
              <a:t>рээн чуртун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кагба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т</a:t>
            </a:r>
            <a:r>
              <a:rPr lang="ru-RU" dirty="0" err="1" smtClean="0">
                <a:solidFill>
                  <a:srgbClr val="7030A0"/>
                </a:solidFill>
                <a:latin typeface="Calibri"/>
              </a:rPr>
              <a:t>ѳ</a:t>
            </a:r>
            <a:r>
              <a:rPr lang="ru-RU" dirty="0" err="1" smtClean="0">
                <a:solidFill>
                  <a:srgbClr val="7030A0"/>
                </a:solidFill>
              </a:rPr>
              <a:t>рээн ада-иен</a:t>
            </a:r>
            <a:r>
              <a:rPr lang="ru-RU" dirty="0" smtClean="0">
                <a:solidFill>
                  <a:srgbClr val="7030A0"/>
                </a:solidFill>
              </a:rPr>
              <a:t> утпа.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0" y="285750"/>
            <a:ext cx="8477250" cy="5491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52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566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g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86808" cy="48641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Тыва </a:t>
            </a:r>
            <a:r>
              <a:rPr lang="ru-RU" dirty="0" err="1" smtClean="0">
                <a:solidFill>
                  <a:srgbClr val="FF0000"/>
                </a:solidFill>
              </a:rPr>
              <a:t>Республиканын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ыдык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ырызы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mg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3" y="73025"/>
            <a:ext cx="8472487" cy="571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mg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8501062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118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Тыва Республиканын ыдык ырызы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Темазы:  «Тыва чуртум мээн-не чуртум  Тынып чорда хостуг чуртум</dc:title>
  <dc:creator>ОлЧа</dc:creator>
  <cp:lastModifiedBy>DEXP</cp:lastModifiedBy>
  <cp:revision>35</cp:revision>
  <dcterms:created xsi:type="dcterms:W3CDTF">2013-02-01T14:18:08Z</dcterms:created>
  <dcterms:modified xsi:type="dcterms:W3CDTF">2021-01-21T03:27:24Z</dcterms:modified>
</cp:coreProperties>
</file>